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 id="2147483684" r:id="rId5"/>
  </p:sldMasterIdLst>
  <p:sldIdLst>
    <p:sldId id="270" r:id="rId6"/>
    <p:sldId id="268" r:id="rId7"/>
    <p:sldId id="266" r:id="rId8"/>
    <p:sldId id="272" r:id="rId9"/>
  </p:sldIdLst>
  <p:sldSz cx="12801600" cy="9601200" type="A3"/>
  <p:notesSz cx="6797675" cy="9926638"/>
  <p:defaultTextStyle>
    <a:defPPr>
      <a:defRPr lang="en-US"/>
    </a:defPPr>
    <a:lvl1pPr marL="0" algn="l" defTabSz="610956" rtl="0" eaLnBrk="1" latinLnBrk="0" hangingPunct="1">
      <a:defRPr sz="2405" kern="1200">
        <a:solidFill>
          <a:schemeClr val="tx1"/>
        </a:solidFill>
        <a:latin typeface="+mn-lt"/>
        <a:ea typeface="+mn-ea"/>
        <a:cs typeface="+mn-cs"/>
      </a:defRPr>
    </a:lvl1pPr>
    <a:lvl2pPr marL="610956" algn="l" defTabSz="610956" rtl="0" eaLnBrk="1" latinLnBrk="0" hangingPunct="1">
      <a:defRPr sz="2405" kern="1200">
        <a:solidFill>
          <a:schemeClr val="tx1"/>
        </a:solidFill>
        <a:latin typeface="+mn-lt"/>
        <a:ea typeface="+mn-ea"/>
        <a:cs typeface="+mn-cs"/>
      </a:defRPr>
    </a:lvl2pPr>
    <a:lvl3pPr marL="1221913" algn="l" defTabSz="610956" rtl="0" eaLnBrk="1" latinLnBrk="0" hangingPunct="1">
      <a:defRPr sz="2405" kern="1200">
        <a:solidFill>
          <a:schemeClr val="tx1"/>
        </a:solidFill>
        <a:latin typeface="+mn-lt"/>
        <a:ea typeface="+mn-ea"/>
        <a:cs typeface="+mn-cs"/>
      </a:defRPr>
    </a:lvl3pPr>
    <a:lvl4pPr marL="1832869" algn="l" defTabSz="610956" rtl="0" eaLnBrk="1" latinLnBrk="0" hangingPunct="1">
      <a:defRPr sz="2405" kern="1200">
        <a:solidFill>
          <a:schemeClr val="tx1"/>
        </a:solidFill>
        <a:latin typeface="+mn-lt"/>
        <a:ea typeface="+mn-ea"/>
        <a:cs typeface="+mn-cs"/>
      </a:defRPr>
    </a:lvl4pPr>
    <a:lvl5pPr marL="2443825" algn="l" defTabSz="610956" rtl="0" eaLnBrk="1" latinLnBrk="0" hangingPunct="1">
      <a:defRPr sz="2405" kern="1200">
        <a:solidFill>
          <a:schemeClr val="tx1"/>
        </a:solidFill>
        <a:latin typeface="+mn-lt"/>
        <a:ea typeface="+mn-ea"/>
        <a:cs typeface="+mn-cs"/>
      </a:defRPr>
    </a:lvl5pPr>
    <a:lvl6pPr marL="3054782" algn="l" defTabSz="610956" rtl="0" eaLnBrk="1" latinLnBrk="0" hangingPunct="1">
      <a:defRPr sz="2405" kern="1200">
        <a:solidFill>
          <a:schemeClr val="tx1"/>
        </a:solidFill>
        <a:latin typeface="+mn-lt"/>
        <a:ea typeface="+mn-ea"/>
        <a:cs typeface="+mn-cs"/>
      </a:defRPr>
    </a:lvl6pPr>
    <a:lvl7pPr marL="3665738" algn="l" defTabSz="610956" rtl="0" eaLnBrk="1" latinLnBrk="0" hangingPunct="1">
      <a:defRPr sz="2405" kern="1200">
        <a:solidFill>
          <a:schemeClr val="tx1"/>
        </a:solidFill>
        <a:latin typeface="+mn-lt"/>
        <a:ea typeface="+mn-ea"/>
        <a:cs typeface="+mn-cs"/>
      </a:defRPr>
    </a:lvl7pPr>
    <a:lvl8pPr marL="4276695" algn="l" defTabSz="610956" rtl="0" eaLnBrk="1" latinLnBrk="0" hangingPunct="1">
      <a:defRPr sz="2405" kern="1200">
        <a:solidFill>
          <a:schemeClr val="tx1"/>
        </a:solidFill>
        <a:latin typeface="+mn-lt"/>
        <a:ea typeface="+mn-ea"/>
        <a:cs typeface="+mn-cs"/>
      </a:defRPr>
    </a:lvl8pPr>
    <a:lvl9pPr marL="4887651" algn="l" defTabSz="610956" rtl="0" eaLnBrk="1" latinLnBrk="0" hangingPunct="1">
      <a:defRPr sz="2405"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66A6A"/>
    <a:srgbClr val="CC99FF"/>
    <a:srgbClr val="CC66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0" d="100"/>
          <a:sy n="40" d="100"/>
        </p:scale>
        <p:origin x="66" y="3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viewProps" Target="viewProps.xml"/><Relationship Id="rId5" Type="http://schemas.openxmlformats.org/officeDocument/2006/relationships/slideMaster" Target="slideMasters/slideMaster2.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60120" y="1571308"/>
            <a:ext cx="10881360" cy="3342640"/>
          </a:xfrm>
        </p:spPr>
        <p:txBody>
          <a:bodyPr anchor="b"/>
          <a:lstStyle>
            <a:lvl1pPr algn="ctr">
              <a:defRPr sz="5539"/>
            </a:lvl1pPr>
          </a:lstStyle>
          <a:p>
            <a:r>
              <a:rPr lang="en-US"/>
              <a:t>Click to edit Master title style</a:t>
            </a:r>
          </a:p>
        </p:txBody>
      </p:sp>
      <p:sp>
        <p:nvSpPr>
          <p:cNvPr id="3" name="Subtitle 2"/>
          <p:cNvSpPr>
            <a:spLocks noGrp="1"/>
          </p:cNvSpPr>
          <p:nvPr>
            <p:ph type="subTitle" idx="1"/>
          </p:nvPr>
        </p:nvSpPr>
        <p:spPr>
          <a:xfrm>
            <a:off x="1600200" y="5042853"/>
            <a:ext cx="9601200" cy="2318067"/>
          </a:xfrm>
        </p:spPr>
        <p:txBody>
          <a:bodyPr/>
          <a:lstStyle>
            <a:lvl1pPr marL="0" indent="0" algn="ctr">
              <a:buNone/>
              <a:defRPr sz="2215"/>
            </a:lvl1pPr>
            <a:lvl2pPr marL="422037" indent="0" algn="ctr">
              <a:buNone/>
              <a:defRPr sz="1847"/>
            </a:lvl2pPr>
            <a:lvl3pPr marL="844073" indent="0" algn="ctr">
              <a:buNone/>
              <a:defRPr sz="1662"/>
            </a:lvl3pPr>
            <a:lvl4pPr marL="1266110" indent="0" algn="ctr">
              <a:buNone/>
              <a:defRPr sz="1477"/>
            </a:lvl4pPr>
            <a:lvl5pPr marL="1688147" indent="0" algn="ctr">
              <a:buNone/>
              <a:defRPr sz="1477"/>
            </a:lvl5pPr>
            <a:lvl6pPr marL="2110184" indent="0" algn="ctr">
              <a:buNone/>
              <a:defRPr sz="1477"/>
            </a:lvl6pPr>
            <a:lvl7pPr marL="2532220" indent="0" algn="ctr">
              <a:buNone/>
              <a:defRPr sz="1477"/>
            </a:lvl7pPr>
            <a:lvl8pPr marL="2954257" indent="0" algn="ctr">
              <a:buNone/>
              <a:defRPr sz="1477"/>
            </a:lvl8pPr>
            <a:lvl9pPr marL="3376294" indent="0" algn="ctr">
              <a:buNone/>
              <a:defRPr sz="1477"/>
            </a:lvl9pPr>
          </a:lstStyle>
          <a:p>
            <a:r>
              <a:rPr lang="en-US"/>
              <a:t>Click to edit Master subtitle style</a:t>
            </a:r>
          </a:p>
        </p:txBody>
      </p:sp>
      <p:sp>
        <p:nvSpPr>
          <p:cNvPr id="4" name="Date Placeholder 3"/>
          <p:cNvSpPr>
            <a:spLocks noGrp="1"/>
          </p:cNvSpPr>
          <p:nvPr>
            <p:ph type="dt" sz="half" idx="10"/>
          </p:nvPr>
        </p:nvSpPr>
        <p:spPr/>
        <p:txBody>
          <a:bodyPr/>
          <a:lstStyle/>
          <a:p>
            <a:fld id="{872D911C-8F26-4644-800B-704BEB1BEEC3}" type="datetimeFigureOut">
              <a:rPr lang="en-GB" smtClean="0"/>
              <a:t>01/11/2022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9064263-F699-44B5-8BC6-3D830CDB0607}" type="slidenum">
              <a:rPr lang="en-GB" smtClean="0"/>
              <a:t>‹#›</a:t>
            </a:fld>
            <a:endParaRPr lang="en-GB"/>
          </a:p>
        </p:txBody>
      </p:sp>
    </p:spTree>
    <p:extLst>
      <p:ext uri="{BB962C8B-B14F-4D97-AF65-F5344CB8AC3E}">
        <p14:creationId xmlns:p14="http://schemas.microsoft.com/office/powerpoint/2010/main" val="10766761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72D911C-8F26-4644-800B-704BEB1BEEC3}" type="datetimeFigureOut">
              <a:rPr lang="en-GB" smtClean="0"/>
              <a:t>01/11/2022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9064263-F699-44B5-8BC6-3D830CDB0607}" type="slidenum">
              <a:rPr lang="en-GB" smtClean="0"/>
              <a:t>‹#›</a:t>
            </a:fld>
            <a:endParaRPr lang="en-GB"/>
          </a:p>
        </p:txBody>
      </p:sp>
    </p:spTree>
    <p:extLst>
      <p:ext uri="{BB962C8B-B14F-4D97-AF65-F5344CB8AC3E}">
        <p14:creationId xmlns:p14="http://schemas.microsoft.com/office/powerpoint/2010/main" val="16607626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61148" y="511175"/>
            <a:ext cx="2760345" cy="813657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80113" y="511175"/>
            <a:ext cx="8121015" cy="813657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72D911C-8F26-4644-800B-704BEB1BEEC3}" type="datetimeFigureOut">
              <a:rPr lang="en-GB" smtClean="0"/>
              <a:t>01/11/2022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9064263-F699-44B5-8BC6-3D830CDB0607}" type="slidenum">
              <a:rPr lang="en-GB" smtClean="0"/>
              <a:t>‹#›</a:t>
            </a:fld>
            <a:endParaRPr lang="en-GB"/>
          </a:p>
        </p:txBody>
      </p:sp>
    </p:spTree>
    <p:extLst>
      <p:ext uri="{BB962C8B-B14F-4D97-AF65-F5344CB8AC3E}">
        <p14:creationId xmlns:p14="http://schemas.microsoft.com/office/powerpoint/2010/main" val="14983888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60120" y="1571308"/>
            <a:ext cx="10881360" cy="334264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600200" y="5042853"/>
            <a:ext cx="9601200" cy="2318067"/>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72D911C-8F26-4644-800B-704BEB1BEEC3}" type="datetimeFigureOut">
              <a:rPr lang="en-GB" smtClean="0"/>
              <a:t>01/11/2022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9064263-F699-44B5-8BC6-3D830CDB0607}" type="slidenum">
              <a:rPr lang="en-GB" smtClean="0"/>
              <a:t>‹#›</a:t>
            </a:fld>
            <a:endParaRPr lang="en-GB"/>
          </a:p>
        </p:txBody>
      </p:sp>
    </p:spTree>
    <p:extLst>
      <p:ext uri="{BB962C8B-B14F-4D97-AF65-F5344CB8AC3E}">
        <p14:creationId xmlns:p14="http://schemas.microsoft.com/office/powerpoint/2010/main" val="56239882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72D911C-8F26-4644-800B-704BEB1BEEC3}" type="datetimeFigureOut">
              <a:rPr lang="en-GB" smtClean="0"/>
              <a:t>01/11/2022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9064263-F699-44B5-8BC6-3D830CDB0607}" type="slidenum">
              <a:rPr lang="en-GB" smtClean="0"/>
              <a:t>‹#›</a:t>
            </a:fld>
            <a:endParaRPr lang="en-GB"/>
          </a:p>
        </p:txBody>
      </p:sp>
    </p:spTree>
    <p:extLst>
      <p:ext uri="{BB962C8B-B14F-4D97-AF65-F5344CB8AC3E}">
        <p14:creationId xmlns:p14="http://schemas.microsoft.com/office/powerpoint/2010/main" val="32013844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73444" y="2393637"/>
            <a:ext cx="11041380" cy="3993832"/>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73444" y="6425252"/>
            <a:ext cx="11041380" cy="2100262"/>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72D911C-8F26-4644-800B-704BEB1BEEC3}" type="datetimeFigureOut">
              <a:rPr lang="en-GB" smtClean="0"/>
              <a:t>01/11/2022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9064263-F699-44B5-8BC6-3D830CDB0607}" type="slidenum">
              <a:rPr lang="en-GB" smtClean="0"/>
              <a:t>‹#›</a:t>
            </a:fld>
            <a:endParaRPr lang="en-GB"/>
          </a:p>
        </p:txBody>
      </p:sp>
    </p:spTree>
    <p:extLst>
      <p:ext uri="{BB962C8B-B14F-4D97-AF65-F5344CB8AC3E}">
        <p14:creationId xmlns:p14="http://schemas.microsoft.com/office/powerpoint/2010/main" val="294522575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80111" y="2555875"/>
            <a:ext cx="5440680" cy="60918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480811" y="2555875"/>
            <a:ext cx="5440680" cy="60918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72D911C-8F26-4644-800B-704BEB1BEEC3}" type="datetimeFigureOut">
              <a:rPr lang="en-GB" smtClean="0"/>
              <a:t>01/11/2022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9064263-F699-44B5-8BC6-3D830CDB0607}" type="slidenum">
              <a:rPr lang="en-GB" smtClean="0"/>
              <a:t>‹#›</a:t>
            </a:fld>
            <a:endParaRPr lang="en-GB"/>
          </a:p>
        </p:txBody>
      </p:sp>
    </p:spTree>
    <p:extLst>
      <p:ext uri="{BB962C8B-B14F-4D97-AF65-F5344CB8AC3E}">
        <p14:creationId xmlns:p14="http://schemas.microsoft.com/office/powerpoint/2010/main" val="251672141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81778" y="511179"/>
            <a:ext cx="11041380" cy="1855788"/>
          </a:xfrm>
        </p:spPr>
        <p:txBody>
          <a:bodyPr/>
          <a:lstStyle/>
          <a:p>
            <a:r>
              <a:rPr lang="en-US"/>
              <a:t>Click to edit Master title style</a:t>
            </a:r>
          </a:p>
        </p:txBody>
      </p:sp>
      <p:sp>
        <p:nvSpPr>
          <p:cNvPr id="3" name="Text Placeholder 2"/>
          <p:cNvSpPr>
            <a:spLocks noGrp="1"/>
          </p:cNvSpPr>
          <p:nvPr>
            <p:ph type="body" idx="1"/>
          </p:nvPr>
        </p:nvSpPr>
        <p:spPr>
          <a:xfrm>
            <a:off x="881779" y="2353628"/>
            <a:ext cx="5415676" cy="115347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81779" y="3507105"/>
            <a:ext cx="5415676" cy="515842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480811" y="2353628"/>
            <a:ext cx="5442347" cy="115347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480811" y="3507105"/>
            <a:ext cx="5442347" cy="515842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72D911C-8F26-4644-800B-704BEB1BEEC3}" type="datetimeFigureOut">
              <a:rPr lang="en-GB" smtClean="0"/>
              <a:t>01/11/2022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9064263-F699-44B5-8BC6-3D830CDB0607}" type="slidenum">
              <a:rPr lang="en-GB" smtClean="0"/>
              <a:t>‹#›</a:t>
            </a:fld>
            <a:endParaRPr lang="en-GB"/>
          </a:p>
        </p:txBody>
      </p:sp>
    </p:spTree>
    <p:extLst>
      <p:ext uri="{BB962C8B-B14F-4D97-AF65-F5344CB8AC3E}">
        <p14:creationId xmlns:p14="http://schemas.microsoft.com/office/powerpoint/2010/main" val="373552020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72D911C-8F26-4644-800B-704BEB1BEEC3}" type="datetimeFigureOut">
              <a:rPr lang="en-GB" smtClean="0"/>
              <a:t>01/11/2022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9064263-F699-44B5-8BC6-3D830CDB0607}" type="slidenum">
              <a:rPr lang="en-GB" smtClean="0"/>
              <a:t>‹#›</a:t>
            </a:fld>
            <a:endParaRPr lang="en-GB"/>
          </a:p>
        </p:txBody>
      </p:sp>
    </p:spTree>
    <p:extLst>
      <p:ext uri="{BB962C8B-B14F-4D97-AF65-F5344CB8AC3E}">
        <p14:creationId xmlns:p14="http://schemas.microsoft.com/office/powerpoint/2010/main" val="142174899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2D911C-8F26-4644-800B-704BEB1BEEC3}" type="datetimeFigureOut">
              <a:rPr lang="en-GB" smtClean="0"/>
              <a:t>01/11/2022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9064263-F699-44B5-8BC6-3D830CDB0607}" type="slidenum">
              <a:rPr lang="en-GB" smtClean="0"/>
              <a:t>‹#›</a:t>
            </a:fld>
            <a:endParaRPr lang="en-GB"/>
          </a:p>
        </p:txBody>
      </p:sp>
    </p:spTree>
    <p:extLst>
      <p:ext uri="{BB962C8B-B14F-4D97-AF65-F5344CB8AC3E}">
        <p14:creationId xmlns:p14="http://schemas.microsoft.com/office/powerpoint/2010/main" val="300248352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81779" y="640080"/>
            <a:ext cx="4128849" cy="224028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442348" y="1382399"/>
            <a:ext cx="6480811" cy="682307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81779" y="2880360"/>
            <a:ext cx="4128849" cy="5336223"/>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72D911C-8F26-4644-800B-704BEB1BEEC3}" type="datetimeFigureOut">
              <a:rPr lang="en-GB" smtClean="0"/>
              <a:t>01/11/2022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9064263-F699-44B5-8BC6-3D830CDB0607}" type="slidenum">
              <a:rPr lang="en-GB" smtClean="0"/>
              <a:t>‹#›</a:t>
            </a:fld>
            <a:endParaRPr lang="en-GB"/>
          </a:p>
        </p:txBody>
      </p:sp>
    </p:spTree>
    <p:extLst>
      <p:ext uri="{BB962C8B-B14F-4D97-AF65-F5344CB8AC3E}">
        <p14:creationId xmlns:p14="http://schemas.microsoft.com/office/powerpoint/2010/main" val="18094728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72D911C-8F26-4644-800B-704BEB1BEEC3}" type="datetimeFigureOut">
              <a:rPr lang="en-GB" smtClean="0"/>
              <a:t>01/11/2022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9064263-F699-44B5-8BC6-3D830CDB0607}" type="slidenum">
              <a:rPr lang="en-GB" smtClean="0"/>
              <a:t>‹#›</a:t>
            </a:fld>
            <a:endParaRPr lang="en-GB"/>
          </a:p>
        </p:txBody>
      </p:sp>
    </p:spTree>
    <p:extLst>
      <p:ext uri="{BB962C8B-B14F-4D97-AF65-F5344CB8AC3E}">
        <p14:creationId xmlns:p14="http://schemas.microsoft.com/office/powerpoint/2010/main" val="221369443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81779" y="640080"/>
            <a:ext cx="4128849" cy="224028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442348" y="1382399"/>
            <a:ext cx="6480811" cy="682307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81779" y="2880360"/>
            <a:ext cx="4128849" cy="5336223"/>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72D911C-8F26-4644-800B-704BEB1BEEC3}" type="datetimeFigureOut">
              <a:rPr lang="en-GB" smtClean="0"/>
              <a:t>01/11/2022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9064263-F699-44B5-8BC6-3D830CDB0607}" type="slidenum">
              <a:rPr lang="en-GB" smtClean="0"/>
              <a:t>‹#›</a:t>
            </a:fld>
            <a:endParaRPr lang="en-GB"/>
          </a:p>
        </p:txBody>
      </p:sp>
    </p:spTree>
    <p:extLst>
      <p:ext uri="{BB962C8B-B14F-4D97-AF65-F5344CB8AC3E}">
        <p14:creationId xmlns:p14="http://schemas.microsoft.com/office/powerpoint/2010/main" val="398467052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72D911C-8F26-4644-800B-704BEB1BEEC3}" type="datetimeFigureOut">
              <a:rPr lang="en-GB" smtClean="0"/>
              <a:t>01/11/2022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9064263-F699-44B5-8BC6-3D830CDB0607}" type="slidenum">
              <a:rPr lang="en-GB" smtClean="0"/>
              <a:t>‹#›</a:t>
            </a:fld>
            <a:endParaRPr lang="en-GB"/>
          </a:p>
        </p:txBody>
      </p:sp>
    </p:spTree>
    <p:extLst>
      <p:ext uri="{BB962C8B-B14F-4D97-AF65-F5344CB8AC3E}">
        <p14:creationId xmlns:p14="http://schemas.microsoft.com/office/powerpoint/2010/main" val="182092308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61146" y="511175"/>
            <a:ext cx="2760345" cy="813657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80111" y="511175"/>
            <a:ext cx="8121015" cy="813657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72D911C-8F26-4644-800B-704BEB1BEEC3}" type="datetimeFigureOut">
              <a:rPr lang="en-GB" smtClean="0"/>
              <a:t>01/11/2022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9064263-F699-44B5-8BC6-3D830CDB0607}" type="slidenum">
              <a:rPr lang="en-GB" smtClean="0"/>
              <a:t>‹#›</a:t>
            </a:fld>
            <a:endParaRPr lang="en-GB"/>
          </a:p>
        </p:txBody>
      </p:sp>
    </p:spTree>
    <p:extLst>
      <p:ext uri="{BB962C8B-B14F-4D97-AF65-F5344CB8AC3E}">
        <p14:creationId xmlns:p14="http://schemas.microsoft.com/office/powerpoint/2010/main" val="42421701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73444" y="2393638"/>
            <a:ext cx="11041380" cy="3993832"/>
          </a:xfrm>
        </p:spPr>
        <p:txBody>
          <a:bodyPr anchor="b"/>
          <a:lstStyle>
            <a:lvl1pPr>
              <a:defRPr sz="5539"/>
            </a:lvl1pPr>
          </a:lstStyle>
          <a:p>
            <a:r>
              <a:rPr lang="en-US"/>
              <a:t>Click to edit Master title style</a:t>
            </a:r>
          </a:p>
        </p:txBody>
      </p:sp>
      <p:sp>
        <p:nvSpPr>
          <p:cNvPr id="3" name="Text Placeholder 2"/>
          <p:cNvSpPr>
            <a:spLocks noGrp="1"/>
          </p:cNvSpPr>
          <p:nvPr>
            <p:ph type="body" idx="1"/>
          </p:nvPr>
        </p:nvSpPr>
        <p:spPr>
          <a:xfrm>
            <a:off x="873444" y="6425253"/>
            <a:ext cx="11041380" cy="2100262"/>
          </a:xfrm>
        </p:spPr>
        <p:txBody>
          <a:bodyPr/>
          <a:lstStyle>
            <a:lvl1pPr marL="0" indent="0">
              <a:buNone/>
              <a:defRPr sz="2215">
                <a:solidFill>
                  <a:schemeClr val="tx1"/>
                </a:solidFill>
              </a:defRPr>
            </a:lvl1pPr>
            <a:lvl2pPr marL="422037" indent="0">
              <a:buNone/>
              <a:defRPr sz="1847">
                <a:solidFill>
                  <a:schemeClr val="tx1">
                    <a:tint val="75000"/>
                  </a:schemeClr>
                </a:solidFill>
              </a:defRPr>
            </a:lvl2pPr>
            <a:lvl3pPr marL="844073" indent="0">
              <a:buNone/>
              <a:defRPr sz="1662">
                <a:solidFill>
                  <a:schemeClr val="tx1">
                    <a:tint val="75000"/>
                  </a:schemeClr>
                </a:solidFill>
              </a:defRPr>
            </a:lvl3pPr>
            <a:lvl4pPr marL="1266110" indent="0">
              <a:buNone/>
              <a:defRPr sz="1477">
                <a:solidFill>
                  <a:schemeClr val="tx1">
                    <a:tint val="75000"/>
                  </a:schemeClr>
                </a:solidFill>
              </a:defRPr>
            </a:lvl4pPr>
            <a:lvl5pPr marL="1688147" indent="0">
              <a:buNone/>
              <a:defRPr sz="1477">
                <a:solidFill>
                  <a:schemeClr val="tx1">
                    <a:tint val="75000"/>
                  </a:schemeClr>
                </a:solidFill>
              </a:defRPr>
            </a:lvl5pPr>
            <a:lvl6pPr marL="2110184" indent="0">
              <a:buNone/>
              <a:defRPr sz="1477">
                <a:solidFill>
                  <a:schemeClr val="tx1">
                    <a:tint val="75000"/>
                  </a:schemeClr>
                </a:solidFill>
              </a:defRPr>
            </a:lvl6pPr>
            <a:lvl7pPr marL="2532220" indent="0">
              <a:buNone/>
              <a:defRPr sz="1477">
                <a:solidFill>
                  <a:schemeClr val="tx1">
                    <a:tint val="75000"/>
                  </a:schemeClr>
                </a:solidFill>
              </a:defRPr>
            </a:lvl7pPr>
            <a:lvl8pPr marL="2954257" indent="0">
              <a:buNone/>
              <a:defRPr sz="1477">
                <a:solidFill>
                  <a:schemeClr val="tx1">
                    <a:tint val="75000"/>
                  </a:schemeClr>
                </a:solidFill>
              </a:defRPr>
            </a:lvl8pPr>
            <a:lvl9pPr marL="3376294" indent="0">
              <a:buNone/>
              <a:defRPr sz="1477">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72D911C-8F26-4644-800B-704BEB1BEEC3}" type="datetimeFigureOut">
              <a:rPr lang="en-GB" smtClean="0"/>
              <a:t>01/11/2022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9064263-F699-44B5-8BC6-3D830CDB0607}" type="slidenum">
              <a:rPr lang="en-GB" smtClean="0"/>
              <a:t>‹#›</a:t>
            </a:fld>
            <a:endParaRPr lang="en-GB"/>
          </a:p>
        </p:txBody>
      </p:sp>
    </p:spTree>
    <p:extLst>
      <p:ext uri="{BB962C8B-B14F-4D97-AF65-F5344CB8AC3E}">
        <p14:creationId xmlns:p14="http://schemas.microsoft.com/office/powerpoint/2010/main" val="9161715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80111" y="2555875"/>
            <a:ext cx="5440680" cy="60918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480811" y="2555875"/>
            <a:ext cx="5440680" cy="60918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72D911C-8F26-4644-800B-704BEB1BEEC3}" type="datetimeFigureOut">
              <a:rPr lang="en-GB" smtClean="0"/>
              <a:t>01/11/2022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9064263-F699-44B5-8BC6-3D830CDB0607}" type="slidenum">
              <a:rPr lang="en-GB" smtClean="0"/>
              <a:t>‹#›</a:t>
            </a:fld>
            <a:endParaRPr lang="en-GB"/>
          </a:p>
        </p:txBody>
      </p:sp>
    </p:spTree>
    <p:extLst>
      <p:ext uri="{BB962C8B-B14F-4D97-AF65-F5344CB8AC3E}">
        <p14:creationId xmlns:p14="http://schemas.microsoft.com/office/powerpoint/2010/main" val="35171269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81778" y="511180"/>
            <a:ext cx="11041380" cy="1855788"/>
          </a:xfrm>
        </p:spPr>
        <p:txBody>
          <a:bodyPr/>
          <a:lstStyle/>
          <a:p>
            <a:r>
              <a:rPr lang="en-US"/>
              <a:t>Click to edit Master title style</a:t>
            </a:r>
          </a:p>
        </p:txBody>
      </p:sp>
      <p:sp>
        <p:nvSpPr>
          <p:cNvPr id="3" name="Text Placeholder 2"/>
          <p:cNvSpPr>
            <a:spLocks noGrp="1"/>
          </p:cNvSpPr>
          <p:nvPr>
            <p:ph type="body" idx="1"/>
          </p:nvPr>
        </p:nvSpPr>
        <p:spPr>
          <a:xfrm>
            <a:off x="881779" y="2353628"/>
            <a:ext cx="5415676" cy="1153477"/>
          </a:xfrm>
        </p:spPr>
        <p:txBody>
          <a:bodyPr anchor="b"/>
          <a:lstStyle>
            <a:lvl1pPr marL="0" indent="0">
              <a:buNone/>
              <a:defRPr sz="2215" b="1"/>
            </a:lvl1pPr>
            <a:lvl2pPr marL="422037" indent="0">
              <a:buNone/>
              <a:defRPr sz="1847" b="1"/>
            </a:lvl2pPr>
            <a:lvl3pPr marL="844073" indent="0">
              <a:buNone/>
              <a:defRPr sz="1662" b="1"/>
            </a:lvl3pPr>
            <a:lvl4pPr marL="1266110" indent="0">
              <a:buNone/>
              <a:defRPr sz="1477" b="1"/>
            </a:lvl4pPr>
            <a:lvl5pPr marL="1688147" indent="0">
              <a:buNone/>
              <a:defRPr sz="1477" b="1"/>
            </a:lvl5pPr>
            <a:lvl6pPr marL="2110184" indent="0">
              <a:buNone/>
              <a:defRPr sz="1477" b="1"/>
            </a:lvl6pPr>
            <a:lvl7pPr marL="2532220" indent="0">
              <a:buNone/>
              <a:defRPr sz="1477" b="1"/>
            </a:lvl7pPr>
            <a:lvl8pPr marL="2954257" indent="0">
              <a:buNone/>
              <a:defRPr sz="1477" b="1"/>
            </a:lvl8pPr>
            <a:lvl9pPr marL="3376294" indent="0">
              <a:buNone/>
              <a:defRPr sz="1477" b="1"/>
            </a:lvl9pPr>
          </a:lstStyle>
          <a:p>
            <a:pPr lvl="0"/>
            <a:r>
              <a:rPr lang="en-US"/>
              <a:t>Edit Master text styles</a:t>
            </a:r>
          </a:p>
        </p:txBody>
      </p:sp>
      <p:sp>
        <p:nvSpPr>
          <p:cNvPr id="4" name="Content Placeholder 3"/>
          <p:cNvSpPr>
            <a:spLocks noGrp="1"/>
          </p:cNvSpPr>
          <p:nvPr>
            <p:ph sz="half" idx="2"/>
          </p:nvPr>
        </p:nvSpPr>
        <p:spPr>
          <a:xfrm>
            <a:off x="881779" y="3507105"/>
            <a:ext cx="5415676" cy="515842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480812" y="2353628"/>
            <a:ext cx="5442347" cy="1153477"/>
          </a:xfrm>
        </p:spPr>
        <p:txBody>
          <a:bodyPr anchor="b"/>
          <a:lstStyle>
            <a:lvl1pPr marL="0" indent="0">
              <a:buNone/>
              <a:defRPr sz="2215" b="1"/>
            </a:lvl1pPr>
            <a:lvl2pPr marL="422037" indent="0">
              <a:buNone/>
              <a:defRPr sz="1847" b="1"/>
            </a:lvl2pPr>
            <a:lvl3pPr marL="844073" indent="0">
              <a:buNone/>
              <a:defRPr sz="1662" b="1"/>
            </a:lvl3pPr>
            <a:lvl4pPr marL="1266110" indent="0">
              <a:buNone/>
              <a:defRPr sz="1477" b="1"/>
            </a:lvl4pPr>
            <a:lvl5pPr marL="1688147" indent="0">
              <a:buNone/>
              <a:defRPr sz="1477" b="1"/>
            </a:lvl5pPr>
            <a:lvl6pPr marL="2110184" indent="0">
              <a:buNone/>
              <a:defRPr sz="1477" b="1"/>
            </a:lvl6pPr>
            <a:lvl7pPr marL="2532220" indent="0">
              <a:buNone/>
              <a:defRPr sz="1477" b="1"/>
            </a:lvl7pPr>
            <a:lvl8pPr marL="2954257" indent="0">
              <a:buNone/>
              <a:defRPr sz="1477" b="1"/>
            </a:lvl8pPr>
            <a:lvl9pPr marL="3376294" indent="0">
              <a:buNone/>
              <a:defRPr sz="1477" b="1"/>
            </a:lvl9pPr>
          </a:lstStyle>
          <a:p>
            <a:pPr lvl="0"/>
            <a:r>
              <a:rPr lang="en-US"/>
              <a:t>Edit Master text styles</a:t>
            </a:r>
          </a:p>
        </p:txBody>
      </p:sp>
      <p:sp>
        <p:nvSpPr>
          <p:cNvPr id="6" name="Content Placeholder 5"/>
          <p:cNvSpPr>
            <a:spLocks noGrp="1"/>
          </p:cNvSpPr>
          <p:nvPr>
            <p:ph sz="quarter" idx="4"/>
          </p:nvPr>
        </p:nvSpPr>
        <p:spPr>
          <a:xfrm>
            <a:off x="6480812" y="3507105"/>
            <a:ext cx="5442347" cy="515842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72D911C-8F26-4644-800B-704BEB1BEEC3}" type="datetimeFigureOut">
              <a:rPr lang="en-GB" smtClean="0"/>
              <a:t>01/11/2022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9064263-F699-44B5-8BC6-3D830CDB0607}" type="slidenum">
              <a:rPr lang="en-GB" smtClean="0"/>
              <a:t>‹#›</a:t>
            </a:fld>
            <a:endParaRPr lang="en-GB"/>
          </a:p>
        </p:txBody>
      </p:sp>
    </p:spTree>
    <p:extLst>
      <p:ext uri="{BB962C8B-B14F-4D97-AF65-F5344CB8AC3E}">
        <p14:creationId xmlns:p14="http://schemas.microsoft.com/office/powerpoint/2010/main" val="35028710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72D911C-8F26-4644-800B-704BEB1BEEC3}" type="datetimeFigureOut">
              <a:rPr lang="en-GB" smtClean="0"/>
              <a:t>01/11/2022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9064263-F699-44B5-8BC6-3D830CDB0607}" type="slidenum">
              <a:rPr lang="en-GB" smtClean="0"/>
              <a:t>‹#›</a:t>
            </a:fld>
            <a:endParaRPr lang="en-GB"/>
          </a:p>
        </p:txBody>
      </p:sp>
    </p:spTree>
    <p:extLst>
      <p:ext uri="{BB962C8B-B14F-4D97-AF65-F5344CB8AC3E}">
        <p14:creationId xmlns:p14="http://schemas.microsoft.com/office/powerpoint/2010/main" val="18934897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2D911C-8F26-4644-800B-704BEB1BEEC3}" type="datetimeFigureOut">
              <a:rPr lang="en-GB" smtClean="0"/>
              <a:t>01/11/2022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9064263-F699-44B5-8BC6-3D830CDB0607}" type="slidenum">
              <a:rPr lang="en-GB" smtClean="0"/>
              <a:t>‹#›</a:t>
            </a:fld>
            <a:endParaRPr lang="en-GB"/>
          </a:p>
        </p:txBody>
      </p:sp>
    </p:spTree>
    <p:extLst>
      <p:ext uri="{BB962C8B-B14F-4D97-AF65-F5344CB8AC3E}">
        <p14:creationId xmlns:p14="http://schemas.microsoft.com/office/powerpoint/2010/main" val="1615337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81780" y="640080"/>
            <a:ext cx="4128849" cy="2240280"/>
          </a:xfrm>
        </p:spPr>
        <p:txBody>
          <a:bodyPr anchor="b"/>
          <a:lstStyle>
            <a:lvl1pPr>
              <a:defRPr sz="2954"/>
            </a:lvl1pPr>
          </a:lstStyle>
          <a:p>
            <a:r>
              <a:rPr lang="en-US"/>
              <a:t>Click to edit Master title style</a:t>
            </a:r>
          </a:p>
        </p:txBody>
      </p:sp>
      <p:sp>
        <p:nvSpPr>
          <p:cNvPr id="3" name="Content Placeholder 2"/>
          <p:cNvSpPr>
            <a:spLocks noGrp="1"/>
          </p:cNvSpPr>
          <p:nvPr>
            <p:ph idx="1"/>
          </p:nvPr>
        </p:nvSpPr>
        <p:spPr>
          <a:xfrm>
            <a:off x="5442349" y="1382400"/>
            <a:ext cx="6480811" cy="6823075"/>
          </a:xfrm>
        </p:spPr>
        <p:txBody>
          <a:bodyPr/>
          <a:lstStyle>
            <a:lvl1pPr>
              <a:defRPr sz="2954"/>
            </a:lvl1pPr>
            <a:lvl2pPr>
              <a:defRPr sz="2585"/>
            </a:lvl2pPr>
            <a:lvl3pPr>
              <a:defRPr sz="2215"/>
            </a:lvl3pPr>
            <a:lvl4pPr>
              <a:defRPr sz="1847"/>
            </a:lvl4pPr>
            <a:lvl5pPr>
              <a:defRPr sz="1847"/>
            </a:lvl5pPr>
            <a:lvl6pPr>
              <a:defRPr sz="1847"/>
            </a:lvl6pPr>
            <a:lvl7pPr>
              <a:defRPr sz="1847"/>
            </a:lvl7pPr>
            <a:lvl8pPr>
              <a:defRPr sz="1847"/>
            </a:lvl8pPr>
            <a:lvl9pPr>
              <a:defRPr sz="1847"/>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81780" y="2880360"/>
            <a:ext cx="4128849" cy="5336223"/>
          </a:xfrm>
        </p:spPr>
        <p:txBody>
          <a:bodyPr/>
          <a:lstStyle>
            <a:lvl1pPr marL="0" indent="0">
              <a:buNone/>
              <a:defRPr sz="1477"/>
            </a:lvl1pPr>
            <a:lvl2pPr marL="422037" indent="0">
              <a:buNone/>
              <a:defRPr sz="1292"/>
            </a:lvl2pPr>
            <a:lvl3pPr marL="844073" indent="0">
              <a:buNone/>
              <a:defRPr sz="1108"/>
            </a:lvl3pPr>
            <a:lvl4pPr marL="1266110" indent="0">
              <a:buNone/>
              <a:defRPr sz="923"/>
            </a:lvl4pPr>
            <a:lvl5pPr marL="1688147" indent="0">
              <a:buNone/>
              <a:defRPr sz="923"/>
            </a:lvl5pPr>
            <a:lvl6pPr marL="2110184" indent="0">
              <a:buNone/>
              <a:defRPr sz="923"/>
            </a:lvl6pPr>
            <a:lvl7pPr marL="2532220" indent="0">
              <a:buNone/>
              <a:defRPr sz="923"/>
            </a:lvl7pPr>
            <a:lvl8pPr marL="2954257" indent="0">
              <a:buNone/>
              <a:defRPr sz="923"/>
            </a:lvl8pPr>
            <a:lvl9pPr marL="3376294" indent="0">
              <a:buNone/>
              <a:defRPr sz="923"/>
            </a:lvl9pPr>
          </a:lstStyle>
          <a:p>
            <a:pPr lvl="0"/>
            <a:r>
              <a:rPr lang="en-US"/>
              <a:t>Edit Master text styles</a:t>
            </a:r>
          </a:p>
        </p:txBody>
      </p:sp>
      <p:sp>
        <p:nvSpPr>
          <p:cNvPr id="5" name="Date Placeholder 4"/>
          <p:cNvSpPr>
            <a:spLocks noGrp="1"/>
          </p:cNvSpPr>
          <p:nvPr>
            <p:ph type="dt" sz="half" idx="10"/>
          </p:nvPr>
        </p:nvSpPr>
        <p:spPr/>
        <p:txBody>
          <a:bodyPr/>
          <a:lstStyle/>
          <a:p>
            <a:fld id="{872D911C-8F26-4644-800B-704BEB1BEEC3}" type="datetimeFigureOut">
              <a:rPr lang="en-GB" smtClean="0"/>
              <a:t>01/11/2022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9064263-F699-44B5-8BC6-3D830CDB0607}" type="slidenum">
              <a:rPr lang="en-GB" smtClean="0"/>
              <a:t>‹#›</a:t>
            </a:fld>
            <a:endParaRPr lang="en-GB"/>
          </a:p>
        </p:txBody>
      </p:sp>
    </p:spTree>
    <p:extLst>
      <p:ext uri="{BB962C8B-B14F-4D97-AF65-F5344CB8AC3E}">
        <p14:creationId xmlns:p14="http://schemas.microsoft.com/office/powerpoint/2010/main" val="9638402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81780" y="640080"/>
            <a:ext cx="4128849" cy="2240280"/>
          </a:xfrm>
        </p:spPr>
        <p:txBody>
          <a:bodyPr anchor="b"/>
          <a:lstStyle>
            <a:lvl1pPr>
              <a:defRPr sz="2954"/>
            </a:lvl1pPr>
          </a:lstStyle>
          <a:p>
            <a:r>
              <a:rPr lang="en-US"/>
              <a:t>Click to edit Master title style</a:t>
            </a:r>
          </a:p>
        </p:txBody>
      </p:sp>
      <p:sp>
        <p:nvSpPr>
          <p:cNvPr id="3" name="Picture Placeholder 2"/>
          <p:cNvSpPr>
            <a:spLocks noGrp="1" noChangeAspect="1"/>
          </p:cNvSpPr>
          <p:nvPr>
            <p:ph type="pic" idx="1"/>
          </p:nvPr>
        </p:nvSpPr>
        <p:spPr>
          <a:xfrm>
            <a:off x="5442349" y="1382400"/>
            <a:ext cx="6480811" cy="6823075"/>
          </a:xfrm>
        </p:spPr>
        <p:txBody>
          <a:bodyPr anchor="t"/>
          <a:lstStyle>
            <a:lvl1pPr marL="0" indent="0">
              <a:buNone/>
              <a:defRPr sz="2954"/>
            </a:lvl1pPr>
            <a:lvl2pPr marL="422037" indent="0">
              <a:buNone/>
              <a:defRPr sz="2585"/>
            </a:lvl2pPr>
            <a:lvl3pPr marL="844073" indent="0">
              <a:buNone/>
              <a:defRPr sz="2215"/>
            </a:lvl3pPr>
            <a:lvl4pPr marL="1266110" indent="0">
              <a:buNone/>
              <a:defRPr sz="1847"/>
            </a:lvl4pPr>
            <a:lvl5pPr marL="1688147" indent="0">
              <a:buNone/>
              <a:defRPr sz="1847"/>
            </a:lvl5pPr>
            <a:lvl6pPr marL="2110184" indent="0">
              <a:buNone/>
              <a:defRPr sz="1847"/>
            </a:lvl6pPr>
            <a:lvl7pPr marL="2532220" indent="0">
              <a:buNone/>
              <a:defRPr sz="1847"/>
            </a:lvl7pPr>
            <a:lvl8pPr marL="2954257" indent="0">
              <a:buNone/>
              <a:defRPr sz="1847"/>
            </a:lvl8pPr>
            <a:lvl9pPr marL="3376294" indent="0">
              <a:buNone/>
              <a:defRPr sz="1847"/>
            </a:lvl9pPr>
          </a:lstStyle>
          <a:p>
            <a:r>
              <a:rPr lang="en-US"/>
              <a:t>Click icon to add picture</a:t>
            </a:r>
          </a:p>
        </p:txBody>
      </p:sp>
      <p:sp>
        <p:nvSpPr>
          <p:cNvPr id="4" name="Text Placeholder 3"/>
          <p:cNvSpPr>
            <a:spLocks noGrp="1"/>
          </p:cNvSpPr>
          <p:nvPr>
            <p:ph type="body" sz="half" idx="2"/>
          </p:nvPr>
        </p:nvSpPr>
        <p:spPr>
          <a:xfrm>
            <a:off x="881780" y="2880360"/>
            <a:ext cx="4128849" cy="5336223"/>
          </a:xfrm>
        </p:spPr>
        <p:txBody>
          <a:bodyPr/>
          <a:lstStyle>
            <a:lvl1pPr marL="0" indent="0">
              <a:buNone/>
              <a:defRPr sz="1477"/>
            </a:lvl1pPr>
            <a:lvl2pPr marL="422037" indent="0">
              <a:buNone/>
              <a:defRPr sz="1292"/>
            </a:lvl2pPr>
            <a:lvl3pPr marL="844073" indent="0">
              <a:buNone/>
              <a:defRPr sz="1108"/>
            </a:lvl3pPr>
            <a:lvl4pPr marL="1266110" indent="0">
              <a:buNone/>
              <a:defRPr sz="923"/>
            </a:lvl4pPr>
            <a:lvl5pPr marL="1688147" indent="0">
              <a:buNone/>
              <a:defRPr sz="923"/>
            </a:lvl5pPr>
            <a:lvl6pPr marL="2110184" indent="0">
              <a:buNone/>
              <a:defRPr sz="923"/>
            </a:lvl6pPr>
            <a:lvl7pPr marL="2532220" indent="0">
              <a:buNone/>
              <a:defRPr sz="923"/>
            </a:lvl7pPr>
            <a:lvl8pPr marL="2954257" indent="0">
              <a:buNone/>
              <a:defRPr sz="923"/>
            </a:lvl8pPr>
            <a:lvl9pPr marL="3376294" indent="0">
              <a:buNone/>
              <a:defRPr sz="923"/>
            </a:lvl9pPr>
          </a:lstStyle>
          <a:p>
            <a:pPr lvl="0"/>
            <a:r>
              <a:rPr lang="en-US"/>
              <a:t>Edit Master text styles</a:t>
            </a:r>
          </a:p>
        </p:txBody>
      </p:sp>
      <p:sp>
        <p:nvSpPr>
          <p:cNvPr id="5" name="Date Placeholder 4"/>
          <p:cNvSpPr>
            <a:spLocks noGrp="1"/>
          </p:cNvSpPr>
          <p:nvPr>
            <p:ph type="dt" sz="half" idx="10"/>
          </p:nvPr>
        </p:nvSpPr>
        <p:spPr/>
        <p:txBody>
          <a:bodyPr/>
          <a:lstStyle/>
          <a:p>
            <a:fld id="{872D911C-8F26-4644-800B-704BEB1BEEC3}" type="datetimeFigureOut">
              <a:rPr lang="en-GB" smtClean="0"/>
              <a:t>01/11/2022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9064263-F699-44B5-8BC6-3D830CDB0607}" type="slidenum">
              <a:rPr lang="en-GB" smtClean="0"/>
              <a:t>‹#›</a:t>
            </a:fld>
            <a:endParaRPr lang="en-GB"/>
          </a:p>
        </p:txBody>
      </p:sp>
    </p:spTree>
    <p:extLst>
      <p:ext uri="{BB962C8B-B14F-4D97-AF65-F5344CB8AC3E}">
        <p14:creationId xmlns:p14="http://schemas.microsoft.com/office/powerpoint/2010/main" val="16292693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80111" y="511180"/>
            <a:ext cx="11041380" cy="1855788"/>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80111" y="2555875"/>
            <a:ext cx="11041380" cy="60918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80111" y="8898895"/>
            <a:ext cx="2880360" cy="511175"/>
          </a:xfrm>
          <a:prstGeom prst="rect">
            <a:avLst/>
          </a:prstGeom>
        </p:spPr>
        <p:txBody>
          <a:bodyPr vert="horz" lIns="91440" tIns="45720" rIns="91440" bIns="45720" rtlCol="0" anchor="ctr"/>
          <a:lstStyle>
            <a:lvl1pPr algn="l">
              <a:defRPr sz="1108">
                <a:solidFill>
                  <a:schemeClr val="tx1">
                    <a:tint val="75000"/>
                  </a:schemeClr>
                </a:solidFill>
              </a:defRPr>
            </a:lvl1pPr>
          </a:lstStyle>
          <a:p>
            <a:fld id="{872D911C-8F26-4644-800B-704BEB1BEEC3}" type="datetimeFigureOut">
              <a:rPr lang="en-GB" smtClean="0"/>
              <a:t>01/11/2022</a:t>
            </a:fld>
            <a:endParaRPr lang="en-GB"/>
          </a:p>
        </p:txBody>
      </p:sp>
      <p:sp>
        <p:nvSpPr>
          <p:cNvPr id="5" name="Footer Placeholder 4"/>
          <p:cNvSpPr>
            <a:spLocks noGrp="1"/>
          </p:cNvSpPr>
          <p:nvPr>
            <p:ph type="ftr" sz="quarter" idx="3"/>
          </p:nvPr>
        </p:nvSpPr>
        <p:spPr>
          <a:xfrm>
            <a:off x="4240531" y="8898895"/>
            <a:ext cx="4320540" cy="511175"/>
          </a:xfrm>
          <a:prstGeom prst="rect">
            <a:avLst/>
          </a:prstGeom>
        </p:spPr>
        <p:txBody>
          <a:bodyPr vert="horz" lIns="91440" tIns="45720" rIns="91440" bIns="45720" rtlCol="0" anchor="ctr"/>
          <a:lstStyle>
            <a:lvl1pPr algn="ctr">
              <a:defRPr sz="1108">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9041131" y="8898895"/>
            <a:ext cx="2880360" cy="511175"/>
          </a:xfrm>
          <a:prstGeom prst="rect">
            <a:avLst/>
          </a:prstGeom>
        </p:spPr>
        <p:txBody>
          <a:bodyPr vert="horz" lIns="91440" tIns="45720" rIns="91440" bIns="45720" rtlCol="0" anchor="ctr"/>
          <a:lstStyle>
            <a:lvl1pPr algn="r">
              <a:defRPr sz="1108">
                <a:solidFill>
                  <a:schemeClr val="tx1">
                    <a:tint val="75000"/>
                  </a:schemeClr>
                </a:solidFill>
              </a:defRPr>
            </a:lvl1pPr>
          </a:lstStyle>
          <a:p>
            <a:fld id="{69064263-F699-44B5-8BC6-3D830CDB0607}" type="slidenum">
              <a:rPr lang="en-GB" smtClean="0"/>
              <a:t>‹#›</a:t>
            </a:fld>
            <a:endParaRPr lang="en-GB"/>
          </a:p>
        </p:txBody>
      </p:sp>
    </p:spTree>
    <p:extLst>
      <p:ext uri="{BB962C8B-B14F-4D97-AF65-F5344CB8AC3E}">
        <p14:creationId xmlns:p14="http://schemas.microsoft.com/office/powerpoint/2010/main" val="110422925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844073" rtl="0" eaLnBrk="1" latinLnBrk="0" hangingPunct="1">
        <a:lnSpc>
          <a:spcPct val="90000"/>
        </a:lnSpc>
        <a:spcBef>
          <a:spcPct val="0"/>
        </a:spcBef>
        <a:buNone/>
        <a:defRPr sz="4062" kern="1200">
          <a:solidFill>
            <a:schemeClr val="tx1"/>
          </a:solidFill>
          <a:latin typeface="+mj-lt"/>
          <a:ea typeface="+mj-ea"/>
          <a:cs typeface="+mj-cs"/>
        </a:defRPr>
      </a:lvl1pPr>
    </p:titleStyle>
    <p:bodyStyle>
      <a:lvl1pPr marL="211018" indent="-211018" algn="l" defTabSz="844073" rtl="0" eaLnBrk="1" latinLnBrk="0" hangingPunct="1">
        <a:lnSpc>
          <a:spcPct val="90000"/>
        </a:lnSpc>
        <a:spcBef>
          <a:spcPts val="923"/>
        </a:spcBef>
        <a:buFont typeface="Arial" panose="020B0604020202020204" pitchFamily="34" charset="0"/>
        <a:buChar char="•"/>
        <a:defRPr sz="2585" kern="1200">
          <a:solidFill>
            <a:schemeClr val="tx1"/>
          </a:solidFill>
          <a:latin typeface="+mn-lt"/>
          <a:ea typeface="+mn-ea"/>
          <a:cs typeface="+mn-cs"/>
        </a:defRPr>
      </a:lvl1pPr>
      <a:lvl2pPr marL="633055" indent="-211018" algn="l" defTabSz="844073" rtl="0" eaLnBrk="1" latinLnBrk="0" hangingPunct="1">
        <a:lnSpc>
          <a:spcPct val="90000"/>
        </a:lnSpc>
        <a:spcBef>
          <a:spcPts val="461"/>
        </a:spcBef>
        <a:buFont typeface="Arial" panose="020B0604020202020204" pitchFamily="34" charset="0"/>
        <a:buChar char="•"/>
        <a:defRPr sz="2215" kern="1200">
          <a:solidFill>
            <a:schemeClr val="tx1"/>
          </a:solidFill>
          <a:latin typeface="+mn-lt"/>
          <a:ea typeface="+mn-ea"/>
          <a:cs typeface="+mn-cs"/>
        </a:defRPr>
      </a:lvl2pPr>
      <a:lvl3pPr marL="1055092" indent="-211018" algn="l" defTabSz="844073" rtl="0" eaLnBrk="1" latinLnBrk="0" hangingPunct="1">
        <a:lnSpc>
          <a:spcPct val="90000"/>
        </a:lnSpc>
        <a:spcBef>
          <a:spcPts val="461"/>
        </a:spcBef>
        <a:buFont typeface="Arial" panose="020B0604020202020204" pitchFamily="34" charset="0"/>
        <a:buChar char="•"/>
        <a:defRPr sz="1847" kern="1200">
          <a:solidFill>
            <a:schemeClr val="tx1"/>
          </a:solidFill>
          <a:latin typeface="+mn-lt"/>
          <a:ea typeface="+mn-ea"/>
          <a:cs typeface="+mn-cs"/>
        </a:defRPr>
      </a:lvl3pPr>
      <a:lvl4pPr marL="1477129" indent="-211018" algn="l" defTabSz="844073" rtl="0" eaLnBrk="1" latinLnBrk="0" hangingPunct="1">
        <a:lnSpc>
          <a:spcPct val="90000"/>
        </a:lnSpc>
        <a:spcBef>
          <a:spcPts val="461"/>
        </a:spcBef>
        <a:buFont typeface="Arial" panose="020B0604020202020204" pitchFamily="34" charset="0"/>
        <a:buChar char="•"/>
        <a:defRPr sz="1662" kern="1200">
          <a:solidFill>
            <a:schemeClr val="tx1"/>
          </a:solidFill>
          <a:latin typeface="+mn-lt"/>
          <a:ea typeface="+mn-ea"/>
          <a:cs typeface="+mn-cs"/>
        </a:defRPr>
      </a:lvl4pPr>
      <a:lvl5pPr marL="1899165" indent="-211018" algn="l" defTabSz="844073" rtl="0" eaLnBrk="1" latinLnBrk="0" hangingPunct="1">
        <a:lnSpc>
          <a:spcPct val="90000"/>
        </a:lnSpc>
        <a:spcBef>
          <a:spcPts val="461"/>
        </a:spcBef>
        <a:buFont typeface="Arial" panose="020B0604020202020204" pitchFamily="34" charset="0"/>
        <a:buChar char="•"/>
        <a:defRPr sz="1662" kern="1200">
          <a:solidFill>
            <a:schemeClr val="tx1"/>
          </a:solidFill>
          <a:latin typeface="+mn-lt"/>
          <a:ea typeface="+mn-ea"/>
          <a:cs typeface="+mn-cs"/>
        </a:defRPr>
      </a:lvl5pPr>
      <a:lvl6pPr marL="2321202" indent="-211018" algn="l" defTabSz="844073" rtl="0" eaLnBrk="1" latinLnBrk="0" hangingPunct="1">
        <a:lnSpc>
          <a:spcPct val="90000"/>
        </a:lnSpc>
        <a:spcBef>
          <a:spcPts val="461"/>
        </a:spcBef>
        <a:buFont typeface="Arial" panose="020B0604020202020204" pitchFamily="34" charset="0"/>
        <a:buChar char="•"/>
        <a:defRPr sz="1662" kern="1200">
          <a:solidFill>
            <a:schemeClr val="tx1"/>
          </a:solidFill>
          <a:latin typeface="+mn-lt"/>
          <a:ea typeface="+mn-ea"/>
          <a:cs typeface="+mn-cs"/>
        </a:defRPr>
      </a:lvl6pPr>
      <a:lvl7pPr marL="2743239" indent="-211018" algn="l" defTabSz="844073" rtl="0" eaLnBrk="1" latinLnBrk="0" hangingPunct="1">
        <a:lnSpc>
          <a:spcPct val="90000"/>
        </a:lnSpc>
        <a:spcBef>
          <a:spcPts val="461"/>
        </a:spcBef>
        <a:buFont typeface="Arial" panose="020B0604020202020204" pitchFamily="34" charset="0"/>
        <a:buChar char="•"/>
        <a:defRPr sz="1662" kern="1200">
          <a:solidFill>
            <a:schemeClr val="tx1"/>
          </a:solidFill>
          <a:latin typeface="+mn-lt"/>
          <a:ea typeface="+mn-ea"/>
          <a:cs typeface="+mn-cs"/>
        </a:defRPr>
      </a:lvl7pPr>
      <a:lvl8pPr marL="3165276" indent="-211018" algn="l" defTabSz="844073" rtl="0" eaLnBrk="1" latinLnBrk="0" hangingPunct="1">
        <a:lnSpc>
          <a:spcPct val="90000"/>
        </a:lnSpc>
        <a:spcBef>
          <a:spcPts val="461"/>
        </a:spcBef>
        <a:buFont typeface="Arial" panose="020B0604020202020204" pitchFamily="34" charset="0"/>
        <a:buChar char="•"/>
        <a:defRPr sz="1662" kern="1200">
          <a:solidFill>
            <a:schemeClr val="tx1"/>
          </a:solidFill>
          <a:latin typeface="+mn-lt"/>
          <a:ea typeface="+mn-ea"/>
          <a:cs typeface="+mn-cs"/>
        </a:defRPr>
      </a:lvl8pPr>
      <a:lvl9pPr marL="3587312" indent="-211018" algn="l" defTabSz="844073" rtl="0" eaLnBrk="1" latinLnBrk="0" hangingPunct="1">
        <a:lnSpc>
          <a:spcPct val="90000"/>
        </a:lnSpc>
        <a:spcBef>
          <a:spcPts val="461"/>
        </a:spcBef>
        <a:buFont typeface="Arial" panose="020B0604020202020204" pitchFamily="34" charset="0"/>
        <a:buChar char="•"/>
        <a:defRPr sz="1662" kern="1200">
          <a:solidFill>
            <a:schemeClr val="tx1"/>
          </a:solidFill>
          <a:latin typeface="+mn-lt"/>
          <a:ea typeface="+mn-ea"/>
          <a:cs typeface="+mn-cs"/>
        </a:defRPr>
      </a:lvl9pPr>
    </p:bodyStyle>
    <p:otherStyle>
      <a:defPPr>
        <a:defRPr lang="en-US"/>
      </a:defPPr>
      <a:lvl1pPr marL="0" algn="l" defTabSz="844073" rtl="0" eaLnBrk="1" latinLnBrk="0" hangingPunct="1">
        <a:defRPr sz="1662" kern="1200">
          <a:solidFill>
            <a:schemeClr val="tx1"/>
          </a:solidFill>
          <a:latin typeface="+mn-lt"/>
          <a:ea typeface="+mn-ea"/>
          <a:cs typeface="+mn-cs"/>
        </a:defRPr>
      </a:lvl1pPr>
      <a:lvl2pPr marL="422037" algn="l" defTabSz="844073" rtl="0" eaLnBrk="1" latinLnBrk="0" hangingPunct="1">
        <a:defRPr sz="1662" kern="1200">
          <a:solidFill>
            <a:schemeClr val="tx1"/>
          </a:solidFill>
          <a:latin typeface="+mn-lt"/>
          <a:ea typeface="+mn-ea"/>
          <a:cs typeface="+mn-cs"/>
        </a:defRPr>
      </a:lvl2pPr>
      <a:lvl3pPr marL="844073" algn="l" defTabSz="844073" rtl="0" eaLnBrk="1" latinLnBrk="0" hangingPunct="1">
        <a:defRPr sz="1662" kern="1200">
          <a:solidFill>
            <a:schemeClr val="tx1"/>
          </a:solidFill>
          <a:latin typeface="+mn-lt"/>
          <a:ea typeface="+mn-ea"/>
          <a:cs typeface="+mn-cs"/>
        </a:defRPr>
      </a:lvl3pPr>
      <a:lvl4pPr marL="1266110" algn="l" defTabSz="844073" rtl="0" eaLnBrk="1" latinLnBrk="0" hangingPunct="1">
        <a:defRPr sz="1662" kern="1200">
          <a:solidFill>
            <a:schemeClr val="tx1"/>
          </a:solidFill>
          <a:latin typeface="+mn-lt"/>
          <a:ea typeface="+mn-ea"/>
          <a:cs typeface="+mn-cs"/>
        </a:defRPr>
      </a:lvl4pPr>
      <a:lvl5pPr marL="1688147" algn="l" defTabSz="844073" rtl="0" eaLnBrk="1" latinLnBrk="0" hangingPunct="1">
        <a:defRPr sz="1662" kern="1200">
          <a:solidFill>
            <a:schemeClr val="tx1"/>
          </a:solidFill>
          <a:latin typeface="+mn-lt"/>
          <a:ea typeface="+mn-ea"/>
          <a:cs typeface="+mn-cs"/>
        </a:defRPr>
      </a:lvl5pPr>
      <a:lvl6pPr marL="2110184" algn="l" defTabSz="844073" rtl="0" eaLnBrk="1" latinLnBrk="0" hangingPunct="1">
        <a:defRPr sz="1662" kern="1200">
          <a:solidFill>
            <a:schemeClr val="tx1"/>
          </a:solidFill>
          <a:latin typeface="+mn-lt"/>
          <a:ea typeface="+mn-ea"/>
          <a:cs typeface="+mn-cs"/>
        </a:defRPr>
      </a:lvl6pPr>
      <a:lvl7pPr marL="2532220" algn="l" defTabSz="844073" rtl="0" eaLnBrk="1" latinLnBrk="0" hangingPunct="1">
        <a:defRPr sz="1662" kern="1200">
          <a:solidFill>
            <a:schemeClr val="tx1"/>
          </a:solidFill>
          <a:latin typeface="+mn-lt"/>
          <a:ea typeface="+mn-ea"/>
          <a:cs typeface="+mn-cs"/>
        </a:defRPr>
      </a:lvl7pPr>
      <a:lvl8pPr marL="2954257" algn="l" defTabSz="844073" rtl="0" eaLnBrk="1" latinLnBrk="0" hangingPunct="1">
        <a:defRPr sz="1662" kern="1200">
          <a:solidFill>
            <a:schemeClr val="tx1"/>
          </a:solidFill>
          <a:latin typeface="+mn-lt"/>
          <a:ea typeface="+mn-ea"/>
          <a:cs typeface="+mn-cs"/>
        </a:defRPr>
      </a:lvl8pPr>
      <a:lvl9pPr marL="3376294" algn="l" defTabSz="844073" rtl="0" eaLnBrk="1" latinLnBrk="0" hangingPunct="1">
        <a:defRPr sz="1662"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80111" y="511179"/>
            <a:ext cx="11041380" cy="1855788"/>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80111" y="2555875"/>
            <a:ext cx="11041380" cy="60918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80111" y="8898894"/>
            <a:ext cx="2880360" cy="511175"/>
          </a:xfrm>
          <a:prstGeom prst="rect">
            <a:avLst/>
          </a:prstGeom>
        </p:spPr>
        <p:txBody>
          <a:bodyPr vert="horz" lIns="91440" tIns="45720" rIns="91440" bIns="45720" rtlCol="0" anchor="ctr"/>
          <a:lstStyle>
            <a:lvl1pPr algn="l">
              <a:defRPr sz="1200">
                <a:solidFill>
                  <a:schemeClr val="tx1">
                    <a:tint val="75000"/>
                  </a:schemeClr>
                </a:solidFill>
              </a:defRPr>
            </a:lvl1pPr>
          </a:lstStyle>
          <a:p>
            <a:fld id="{872D911C-8F26-4644-800B-704BEB1BEEC3}" type="datetimeFigureOut">
              <a:rPr lang="en-GB" smtClean="0"/>
              <a:t>01/11/2022</a:t>
            </a:fld>
            <a:endParaRPr lang="en-GB"/>
          </a:p>
        </p:txBody>
      </p:sp>
      <p:sp>
        <p:nvSpPr>
          <p:cNvPr id="5" name="Footer Placeholder 4"/>
          <p:cNvSpPr>
            <a:spLocks noGrp="1"/>
          </p:cNvSpPr>
          <p:nvPr>
            <p:ph type="ftr" sz="quarter" idx="3"/>
          </p:nvPr>
        </p:nvSpPr>
        <p:spPr>
          <a:xfrm>
            <a:off x="4240531" y="8898894"/>
            <a:ext cx="4320540" cy="51117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9041131" y="8898894"/>
            <a:ext cx="2880360" cy="511175"/>
          </a:xfrm>
          <a:prstGeom prst="rect">
            <a:avLst/>
          </a:prstGeom>
        </p:spPr>
        <p:txBody>
          <a:bodyPr vert="horz" lIns="91440" tIns="45720" rIns="91440" bIns="45720" rtlCol="0" anchor="ctr"/>
          <a:lstStyle>
            <a:lvl1pPr algn="r">
              <a:defRPr sz="1200">
                <a:solidFill>
                  <a:schemeClr val="tx1">
                    <a:tint val="75000"/>
                  </a:schemeClr>
                </a:solidFill>
              </a:defRPr>
            </a:lvl1pPr>
          </a:lstStyle>
          <a:p>
            <a:fld id="{69064263-F699-44B5-8BC6-3D830CDB0607}" type="slidenum">
              <a:rPr lang="en-GB" smtClean="0"/>
              <a:t>‹#›</a:t>
            </a:fld>
            <a:endParaRPr lang="en-GB"/>
          </a:p>
        </p:txBody>
      </p:sp>
    </p:spTree>
    <p:extLst>
      <p:ext uri="{BB962C8B-B14F-4D97-AF65-F5344CB8AC3E}">
        <p14:creationId xmlns:p14="http://schemas.microsoft.com/office/powerpoint/2010/main" val="124550202"/>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hyperlink" Target="https://www.thinkuknow.co.uk/" TargetMode="External"/><Relationship Id="rId2" Type="http://schemas.openxmlformats.org/officeDocument/2006/relationships/hyperlink" Target="https://projectevolve.co.uk/" TargetMode="Externa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hyperlink" Target="https://projectevolve.co.uk/" TargetMode="External"/><Relationship Id="rId2" Type="http://schemas.openxmlformats.org/officeDocument/2006/relationships/hyperlink" Target="https://www.thinkuknow.co.uk/"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1">
            <a:extLst>
              <a:ext uri="{FF2B5EF4-FFF2-40B4-BE49-F238E27FC236}">
                <a16:creationId xmlns:a16="http://schemas.microsoft.com/office/drawing/2014/main" id="{8D7E7067-BE14-4A3C-A76F-996E18A7D54D}"/>
              </a:ext>
            </a:extLst>
          </p:cNvPr>
          <p:cNvSpPr/>
          <p:nvPr/>
        </p:nvSpPr>
        <p:spPr>
          <a:xfrm>
            <a:off x="208258" y="124071"/>
            <a:ext cx="7971371" cy="746974"/>
          </a:xfrm>
          <a:prstGeom prst="round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US" sz="3600" b="1" dirty="0"/>
              <a:t>Computing</a:t>
            </a:r>
            <a:endParaRPr lang="en-GB" b="1" dirty="0"/>
          </a:p>
        </p:txBody>
      </p:sp>
      <p:graphicFrame>
        <p:nvGraphicFramePr>
          <p:cNvPr id="5" name="Table 4">
            <a:extLst>
              <a:ext uri="{FF2B5EF4-FFF2-40B4-BE49-F238E27FC236}">
                <a16:creationId xmlns:a16="http://schemas.microsoft.com/office/drawing/2014/main" id="{D2589D8C-167C-4537-AA6A-1C51CE5B3916}"/>
              </a:ext>
            </a:extLst>
          </p:cNvPr>
          <p:cNvGraphicFramePr>
            <a:graphicFrameLocks noGrp="1"/>
          </p:cNvGraphicFramePr>
          <p:nvPr>
            <p:extLst>
              <p:ext uri="{D42A27DB-BD31-4B8C-83A1-F6EECF244321}">
                <p14:modId xmlns:p14="http://schemas.microsoft.com/office/powerpoint/2010/main" val="907628421"/>
              </p:ext>
            </p:extLst>
          </p:nvPr>
        </p:nvGraphicFramePr>
        <p:xfrm>
          <a:off x="221619" y="4935633"/>
          <a:ext cx="12385079" cy="5445947"/>
        </p:xfrm>
        <a:graphic>
          <a:graphicData uri="http://schemas.openxmlformats.org/drawingml/2006/table">
            <a:tbl>
              <a:tblPr firstRow="1" bandRow="1">
                <a:tableStyleId>{5C22544A-7EE6-4342-B048-85BDC9FD1C3A}</a:tableStyleId>
              </a:tblPr>
              <a:tblGrid>
                <a:gridCol w="1067206">
                  <a:extLst>
                    <a:ext uri="{9D8B030D-6E8A-4147-A177-3AD203B41FA5}">
                      <a16:colId xmlns:a16="http://schemas.microsoft.com/office/drawing/2014/main" val="1324006180"/>
                    </a:ext>
                  </a:extLst>
                </a:gridCol>
                <a:gridCol w="1886312">
                  <a:extLst>
                    <a:ext uri="{9D8B030D-6E8A-4147-A177-3AD203B41FA5}">
                      <a16:colId xmlns:a16="http://schemas.microsoft.com/office/drawing/2014/main" val="3950523602"/>
                    </a:ext>
                  </a:extLst>
                </a:gridCol>
                <a:gridCol w="1886312">
                  <a:extLst>
                    <a:ext uri="{9D8B030D-6E8A-4147-A177-3AD203B41FA5}">
                      <a16:colId xmlns:a16="http://schemas.microsoft.com/office/drawing/2014/main" val="3876925403"/>
                    </a:ext>
                  </a:extLst>
                </a:gridCol>
                <a:gridCol w="1886312">
                  <a:extLst>
                    <a:ext uri="{9D8B030D-6E8A-4147-A177-3AD203B41FA5}">
                      <a16:colId xmlns:a16="http://schemas.microsoft.com/office/drawing/2014/main" val="1530502351"/>
                    </a:ext>
                  </a:extLst>
                </a:gridCol>
                <a:gridCol w="1886312">
                  <a:extLst>
                    <a:ext uri="{9D8B030D-6E8A-4147-A177-3AD203B41FA5}">
                      <a16:colId xmlns:a16="http://schemas.microsoft.com/office/drawing/2014/main" val="702333195"/>
                    </a:ext>
                  </a:extLst>
                </a:gridCol>
                <a:gridCol w="1791268">
                  <a:extLst>
                    <a:ext uri="{9D8B030D-6E8A-4147-A177-3AD203B41FA5}">
                      <a16:colId xmlns:a16="http://schemas.microsoft.com/office/drawing/2014/main" val="3668674665"/>
                    </a:ext>
                  </a:extLst>
                </a:gridCol>
                <a:gridCol w="1981357">
                  <a:extLst>
                    <a:ext uri="{9D8B030D-6E8A-4147-A177-3AD203B41FA5}">
                      <a16:colId xmlns:a16="http://schemas.microsoft.com/office/drawing/2014/main" val="674778392"/>
                    </a:ext>
                  </a:extLst>
                </a:gridCol>
              </a:tblGrid>
              <a:tr h="416747">
                <a:tc>
                  <a:txBody>
                    <a:bodyPr/>
                    <a:lstStyle/>
                    <a:p>
                      <a:pPr algn="ctr"/>
                      <a:endParaRPr lang="en-GB">
                        <a:solidFill>
                          <a:schemeClr val="accent1">
                            <a:lumMod val="50000"/>
                          </a:schemeClr>
                        </a:solidFill>
                      </a:endParaRPr>
                    </a:p>
                  </a:txBody>
                  <a:tcPr>
                    <a:solidFill>
                      <a:srgbClr val="C00000"/>
                    </a:solidFill>
                  </a:tcPr>
                </a:tc>
                <a:tc>
                  <a:txBody>
                    <a:bodyPr/>
                    <a:lstStyle/>
                    <a:p>
                      <a:r>
                        <a:rPr lang="en-GB" dirty="0"/>
                        <a:t>Block</a:t>
                      </a:r>
                      <a:r>
                        <a:rPr lang="en-US" dirty="0"/>
                        <a:t> 1</a:t>
                      </a:r>
                      <a:endParaRPr lang="en-GB" dirty="0"/>
                    </a:p>
                  </a:txBody>
                  <a:tcPr>
                    <a:solidFill>
                      <a:srgbClr val="C00000"/>
                    </a:solidFill>
                  </a:tcPr>
                </a:tc>
                <a:tc>
                  <a:txBody>
                    <a:bodyPr/>
                    <a:lstStyle/>
                    <a:p>
                      <a:r>
                        <a:rPr lang="en-GB" dirty="0"/>
                        <a:t>Block</a:t>
                      </a:r>
                      <a:r>
                        <a:rPr lang="en-US" dirty="0"/>
                        <a:t> 2</a:t>
                      </a:r>
                      <a:endParaRPr lang="en-GB" dirty="0"/>
                    </a:p>
                  </a:txBody>
                  <a:tcPr>
                    <a:solidFill>
                      <a:srgbClr val="C00000"/>
                    </a:solidFill>
                  </a:tcPr>
                </a:tc>
                <a:tc>
                  <a:txBody>
                    <a:bodyPr/>
                    <a:lstStyle/>
                    <a:p>
                      <a:r>
                        <a:rPr lang="en-GB" dirty="0"/>
                        <a:t>Block</a:t>
                      </a:r>
                      <a:r>
                        <a:rPr lang="en-US" dirty="0"/>
                        <a:t> </a:t>
                      </a:r>
                      <a:r>
                        <a:rPr lang="en-GB" dirty="0"/>
                        <a:t>3</a:t>
                      </a:r>
                    </a:p>
                  </a:txBody>
                  <a:tcPr>
                    <a:solidFill>
                      <a:srgbClr val="C00000"/>
                    </a:solidFill>
                  </a:tcPr>
                </a:tc>
                <a:tc>
                  <a:txBody>
                    <a:bodyPr/>
                    <a:lstStyle/>
                    <a:p>
                      <a:r>
                        <a:rPr lang="en-GB" dirty="0"/>
                        <a:t>Block</a:t>
                      </a:r>
                      <a:r>
                        <a:rPr lang="en-US" dirty="0"/>
                        <a:t> </a:t>
                      </a:r>
                      <a:r>
                        <a:rPr lang="en-GB" dirty="0"/>
                        <a:t>4</a:t>
                      </a:r>
                    </a:p>
                  </a:txBody>
                  <a:tcPr>
                    <a:solidFill>
                      <a:srgbClr val="C00000"/>
                    </a:solidFill>
                  </a:tcPr>
                </a:tc>
                <a:tc>
                  <a:txBody>
                    <a:bodyPr/>
                    <a:lstStyle/>
                    <a:p>
                      <a:r>
                        <a:rPr lang="en-GB" dirty="0"/>
                        <a:t>Block</a:t>
                      </a:r>
                      <a:r>
                        <a:rPr lang="en-US" dirty="0"/>
                        <a:t> </a:t>
                      </a:r>
                      <a:r>
                        <a:rPr lang="en-GB" dirty="0"/>
                        <a:t>5</a:t>
                      </a:r>
                    </a:p>
                  </a:txBody>
                  <a:tcPr>
                    <a:solidFill>
                      <a:srgbClr val="C00000"/>
                    </a:solidFill>
                  </a:tcPr>
                </a:tc>
                <a:tc>
                  <a:txBody>
                    <a:bodyPr/>
                    <a:lstStyle/>
                    <a:p>
                      <a:r>
                        <a:rPr lang="en-GB" dirty="0"/>
                        <a:t>Block 6</a:t>
                      </a:r>
                      <a:r>
                        <a:rPr lang="en-US" dirty="0"/>
                        <a:t> </a:t>
                      </a:r>
                      <a:endParaRPr lang="en-GB"/>
                    </a:p>
                  </a:txBody>
                  <a:tcPr>
                    <a:solidFill>
                      <a:srgbClr val="C00000"/>
                    </a:solidFill>
                  </a:tcPr>
                </a:tc>
                <a:extLst>
                  <a:ext uri="{0D108BD9-81ED-4DB2-BD59-A6C34878D82A}">
                    <a16:rowId xmlns:a16="http://schemas.microsoft.com/office/drawing/2014/main" val="3795997380"/>
                  </a:ext>
                </a:extLst>
              </a:tr>
              <a:tr h="638987">
                <a:tc>
                  <a:txBody>
                    <a:bodyPr/>
                    <a:lstStyle/>
                    <a:p>
                      <a:pPr algn="ctr"/>
                      <a:r>
                        <a:rPr lang="en-US" b="1" dirty="0">
                          <a:solidFill>
                            <a:schemeClr val="tx1"/>
                          </a:solidFill>
                        </a:rPr>
                        <a:t>EYFS</a:t>
                      </a:r>
                      <a:endParaRPr lang="en-GB" b="1" dirty="0">
                        <a:solidFill>
                          <a:schemeClr val="tx1"/>
                        </a:solidFill>
                      </a:endParaRPr>
                    </a:p>
                  </a:txBody>
                  <a:tcPr>
                    <a:solidFill>
                      <a:srgbClr val="FF7C80"/>
                    </a:solidFill>
                  </a:tcPr>
                </a:tc>
                <a:tc>
                  <a:txBody>
                    <a:bodyPr/>
                    <a:lstStyle/>
                    <a:p>
                      <a:r>
                        <a:rPr lang="en-US" sz="1600" dirty="0" err="1"/>
                        <a:t>ActivInspire</a:t>
                      </a:r>
                      <a:endParaRPr lang="en-US" sz="1600" dirty="0"/>
                    </a:p>
                    <a:p>
                      <a:r>
                        <a:rPr lang="en-US" sz="1600" dirty="0"/>
                        <a:t>Interactive whiteboard games</a:t>
                      </a:r>
                      <a:endParaRPr lang="en-GB" sz="1600" dirty="0"/>
                    </a:p>
                  </a:txBody>
                  <a:tcPr>
                    <a:solidFill>
                      <a:srgbClr val="FF7C80"/>
                    </a:solidFill>
                  </a:tcPr>
                </a:tc>
                <a:tc>
                  <a:txBody>
                    <a:bodyPr/>
                    <a:lstStyle/>
                    <a:p>
                      <a:r>
                        <a:rPr lang="en-US" sz="1600" dirty="0" err="1"/>
                        <a:t>Beebots</a:t>
                      </a:r>
                      <a:r>
                        <a:rPr lang="en-US" sz="1600" dirty="0"/>
                        <a:t>, iPads</a:t>
                      </a:r>
                      <a:endParaRPr lang="en-GB" sz="1600" dirty="0"/>
                    </a:p>
                  </a:txBody>
                  <a:tcPr>
                    <a:solidFill>
                      <a:srgbClr val="FF7C80"/>
                    </a:solidFill>
                  </a:tcPr>
                </a:tc>
                <a:tc>
                  <a:txBody>
                    <a:bodyPr/>
                    <a:lstStyle/>
                    <a:p>
                      <a:r>
                        <a:rPr lang="en-US" sz="1600" dirty="0"/>
                        <a:t>Tapestry</a:t>
                      </a:r>
                      <a:endParaRPr lang="en-GB" sz="1600" dirty="0"/>
                    </a:p>
                  </a:txBody>
                  <a:tcPr>
                    <a:solidFill>
                      <a:srgbClr val="FF7C80"/>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Tapestry</a:t>
                      </a:r>
                      <a:endParaRPr lang="en-GB" sz="1600" dirty="0"/>
                    </a:p>
                    <a:p>
                      <a:endParaRPr lang="en-GB" sz="1600" dirty="0"/>
                    </a:p>
                  </a:txBody>
                  <a:tcPr>
                    <a:solidFill>
                      <a:srgbClr val="FF7C80"/>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Tapestry</a:t>
                      </a:r>
                      <a:endParaRPr lang="en-GB" sz="1600" dirty="0"/>
                    </a:p>
                    <a:p>
                      <a:endParaRPr lang="en-GB" sz="1600" dirty="0"/>
                    </a:p>
                  </a:txBody>
                  <a:tcPr>
                    <a:solidFill>
                      <a:srgbClr val="FF7C80"/>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Tapestry</a:t>
                      </a:r>
                      <a:endParaRPr lang="en-GB" sz="1600" dirty="0"/>
                    </a:p>
                    <a:p>
                      <a:endParaRPr lang="en-GB" sz="1600" dirty="0"/>
                    </a:p>
                  </a:txBody>
                  <a:tcPr>
                    <a:solidFill>
                      <a:srgbClr val="FF7C80"/>
                    </a:solidFill>
                  </a:tcPr>
                </a:tc>
                <a:extLst>
                  <a:ext uri="{0D108BD9-81ED-4DB2-BD59-A6C34878D82A}">
                    <a16:rowId xmlns:a16="http://schemas.microsoft.com/office/drawing/2014/main" val="116650397"/>
                  </a:ext>
                </a:extLst>
              </a:tr>
              <a:tr h="838983">
                <a:tc>
                  <a:txBody>
                    <a:bodyPr/>
                    <a:lstStyle/>
                    <a:p>
                      <a:pPr algn="ctr"/>
                      <a:r>
                        <a:rPr lang="en-US" b="1" dirty="0">
                          <a:solidFill>
                            <a:schemeClr val="tx1"/>
                          </a:solidFill>
                        </a:rPr>
                        <a:t>Year 1</a:t>
                      </a:r>
                      <a:endParaRPr lang="en-GB" b="1" dirty="0">
                        <a:solidFill>
                          <a:schemeClr val="tx1"/>
                        </a:solidFill>
                      </a:endParaRPr>
                    </a:p>
                  </a:txBody>
                  <a:tcPr>
                    <a:solidFill>
                      <a:srgbClr val="FF7C80"/>
                    </a:solidFill>
                  </a:tcPr>
                </a:tc>
                <a:tc>
                  <a:txBody>
                    <a:bodyPr/>
                    <a:lstStyle/>
                    <a:p>
                      <a:r>
                        <a:rPr lang="en-US" sz="1600"/>
                        <a:t>Seesaw, Beebots, Video weather reports, Voice recording </a:t>
                      </a:r>
                    </a:p>
                  </a:txBody>
                  <a:tcPr>
                    <a:solidFill>
                      <a:srgbClr val="FF7C80"/>
                    </a:solidFill>
                  </a:tcPr>
                </a:tc>
                <a:tc>
                  <a:txBody>
                    <a:bodyPr/>
                    <a:lstStyle/>
                    <a:p>
                      <a:r>
                        <a:rPr lang="en-US" sz="1600" dirty="0"/>
                        <a:t>Seesaw, algorithms</a:t>
                      </a:r>
                      <a:endParaRPr lang="en-GB" sz="1600" dirty="0"/>
                    </a:p>
                  </a:txBody>
                  <a:tcPr>
                    <a:solidFill>
                      <a:srgbClr val="FF7C80"/>
                    </a:solidFill>
                  </a:tcPr>
                </a:tc>
                <a:tc>
                  <a:txBody>
                    <a:bodyPr/>
                    <a:lstStyle/>
                    <a:p>
                      <a:r>
                        <a:rPr lang="en-US" sz="1600"/>
                        <a:t>Seesaw, Draw and Tell, Digital art</a:t>
                      </a:r>
                      <a:endParaRPr lang="en-GB" sz="1600"/>
                    </a:p>
                  </a:txBody>
                  <a:tcPr>
                    <a:solidFill>
                      <a:srgbClr val="FF7C80"/>
                    </a:solidFill>
                  </a:tcPr>
                </a:tc>
                <a:tc>
                  <a:txBody>
                    <a:bodyPr/>
                    <a:lstStyle/>
                    <a:p>
                      <a:r>
                        <a:rPr lang="en-US" sz="1600" dirty="0"/>
                        <a:t>Technology beyond school</a:t>
                      </a:r>
                    </a:p>
                    <a:p>
                      <a:r>
                        <a:rPr lang="en-US" sz="1600" dirty="0" err="1"/>
                        <a:t>Blooket</a:t>
                      </a:r>
                      <a:r>
                        <a:rPr lang="en-US" sz="1600" dirty="0"/>
                        <a:t>, Pic Collage</a:t>
                      </a:r>
                      <a:endParaRPr lang="en-GB" sz="1600" dirty="0"/>
                    </a:p>
                  </a:txBody>
                  <a:tcPr>
                    <a:solidFill>
                      <a:srgbClr val="FF7C80"/>
                    </a:solidFill>
                  </a:tcPr>
                </a:tc>
                <a:tc>
                  <a:txBody>
                    <a:bodyPr/>
                    <a:lstStyle/>
                    <a:p>
                      <a:r>
                        <a:rPr lang="en-US" sz="1600"/>
                        <a:t>Shadow Puppets</a:t>
                      </a:r>
                    </a:p>
                    <a:p>
                      <a:r>
                        <a:rPr lang="en-US" sz="1600"/>
                        <a:t>Bluebots, Uk map app</a:t>
                      </a:r>
                      <a:endParaRPr lang="en-GB" sz="1600"/>
                    </a:p>
                  </a:txBody>
                  <a:tcPr>
                    <a:solidFill>
                      <a:srgbClr val="FF7C80"/>
                    </a:solidFill>
                  </a:tcPr>
                </a:tc>
                <a:tc>
                  <a:txBody>
                    <a:bodyPr/>
                    <a:lstStyle/>
                    <a:p>
                      <a:r>
                        <a:rPr lang="en-US" sz="1600" dirty="0"/>
                        <a:t>Seesaw, Pic Collage</a:t>
                      </a:r>
                      <a:endParaRPr lang="en-GB" sz="1600" dirty="0"/>
                    </a:p>
                  </a:txBody>
                  <a:tcPr>
                    <a:solidFill>
                      <a:srgbClr val="FF7C80"/>
                    </a:solidFill>
                  </a:tcPr>
                </a:tc>
                <a:extLst>
                  <a:ext uri="{0D108BD9-81ED-4DB2-BD59-A6C34878D82A}">
                    <a16:rowId xmlns:a16="http://schemas.microsoft.com/office/drawing/2014/main" val="948531530"/>
                  </a:ext>
                </a:extLst>
              </a:tr>
              <a:tr h="416747">
                <a:tc>
                  <a:txBody>
                    <a:bodyPr/>
                    <a:lstStyle/>
                    <a:p>
                      <a:pPr algn="ctr"/>
                      <a:r>
                        <a:rPr lang="en-US" b="1" dirty="0">
                          <a:solidFill>
                            <a:schemeClr val="tx1"/>
                          </a:solidFill>
                        </a:rPr>
                        <a:t>Year 2</a:t>
                      </a:r>
                      <a:endParaRPr lang="en-GB" b="1" dirty="0">
                        <a:solidFill>
                          <a:schemeClr val="tx1"/>
                        </a:solidFill>
                      </a:endParaRPr>
                    </a:p>
                  </a:txBody>
                  <a:tcPr>
                    <a:solidFill>
                      <a:schemeClr val="bg1"/>
                    </a:solidFill>
                  </a:tcPr>
                </a:tc>
                <a:tc>
                  <a:txBody>
                    <a:bodyPr/>
                    <a:lstStyle/>
                    <a:p>
                      <a:r>
                        <a:rPr lang="en-GB" sz="1600"/>
                        <a:t>Seesaw, Green screen, 3D maps, Lux - science</a:t>
                      </a:r>
                    </a:p>
                  </a:txBody>
                  <a:tcPr>
                    <a:solidFill>
                      <a:schemeClr val="bg1"/>
                    </a:solidFill>
                  </a:tcPr>
                </a:tc>
                <a:tc>
                  <a:txBody>
                    <a:bodyPr/>
                    <a:lstStyle/>
                    <a:p>
                      <a:pPr lvl="0">
                        <a:buNone/>
                      </a:pPr>
                      <a:r>
                        <a:rPr lang="en-GB" sz="1600" b="0" i="0" u="none" strike="noStrike" noProof="0" dirty="0">
                          <a:latin typeface="Calibri"/>
                        </a:rPr>
                        <a:t>Seesaw, Keynote</a:t>
                      </a:r>
                      <a:endParaRPr lang="en-US" dirty="0"/>
                    </a:p>
                  </a:txBody>
                  <a:tcPr>
                    <a:solidFill>
                      <a:schemeClr val="bg1"/>
                    </a:solidFill>
                  </a:tcPr>
                </a:tc>
                <a:tc>
                  <a:txBody>
                    <a:bodyPr/>
                    <a:lstStyle/>
                    <a:p>
                      <a:r>
                        <a:rPr lang="en-GB" sz="1600" dirty="0" err="1"/>
                        <a:t>Beebots</a:t>
                      </a:r>
                      <a:r>
                        <a:rPr lang="en-GB" sz="1600" dirty="0"/>
                        <a:t>, Scratch Jr.</a:t>
                      </a:r>
                    </a:p>
                  </a:txBody>
                  <a:tcPr>
                    <a:solidFill>
                      <a:schemeClr val="bg1"/>
                    </a:solidFill>
                  </a:tcPr>
                </a:tc>
                <a:tc>
                  <a:txBody>
                    <a:bodyPr/>
                    <a:lstStyle/>
                    <a:p>
                      <a:r>
                        <a:rPr lang="en-GB" sz="1600"/>
                        <a:t>Padlet, Bluebots, algorithms</a:t>
                      </a:r>
                      <a:endParaRPr lang="en-GB" sz="1600" err="1"/>
                    </a:p>
                  </a:txBody>
                  <a:tcPr>
                    <a:solidFill>
                      <a:schemeClr val="bg1"/>
                    </a:solidFill>
                  </a:tcPr>
                </a:tc>
                <a:tc>
                  <a:txBody>
                    <a:bodyPr/>
                    <a:lstStyle/>
                    <a:p>
                      <a:r>
                        <a:rPr lang="en-GB" sz="1600"/>
                        <a:t>Seesaw, Pic collage</a:t>
                      </a:r>
                    </a:p>
                  </a:txBody>
                  <a:tcPr>
                    <a:solidFill>
                      <a:schemeClr val="bg1"/>
                    </a:solidFill>
                  </a:tcPr>
                </a:tc>
                <a:tc>
                  <a:txBody>
                    <a:bodyPr/>
                    <a:lstStyle/>
                    <a:p>
                      <a:r>
                        <a:rPr lang="en-GB" sz="1600" dirty="0"/>
                        <a:t>Seesaw, Keynote</a:t>
                      </a:r>
                    </a:p>
                  </a:txBody>
                  <a:tcPr>
                    <a:solidFill>
                      <a:schemeClr val="bg1"/>
                    </a:solidFill>
                  </a:tcPr>
                </a:tc>
                <a:extLst>
                  <a:ext uri="{0D108BD9-81ED-4DB2-BD59-A6C34878D82A}">
                    <a16:rowId xmlns:a16="http://schemas.microsoft.com/office/drawing/2014/main" val="1924482586"/>
                  </a:ext>
                </a:extLst>
              </a:tr>
              <a:tr h="416747">
                <a:tc>
                  <a:txBody>
                    <a:bodyPr/>
                    <a:lstStyle/>
                    <a:p>
                      <a:pPr algn="ctr"/>
                      <a:r>
                        <a:rPr lang="en-US" b="1" dirty="0">
                          <a:solidFill>
                            <a:schemeClr val="tx1"/>
                          </a:solidFill>
                        </a:rPr>
                        <a:t>Year 3</a:t>
                      </a:r>
                      <a:endParaRPr lang="en-GB" b="1" dirty="0">
                        <a:solidFill>
                          <a:schemeClr val="tx1"/>
                        </a:solidFill>
                      </a:endParaRPr>
                    </a:p>
                  </a:txBody>
                  <a:tcPr>
                    <a:solidFill>
                      <a:srgbClr val="FF7C80"/>
                    </a:solidFill>
                  </a:tcPr>
                </a:tc>
                <a:tc>
                  <a:txBody>
                    <a:bodyPr/>
                    <a:lstStyle/>
                    <a:p>
                      <a:r>
                        <a:rPr lang="en-GB" sz="1600" dirty="0"/>
                        <a:t>Sketches, Scratch Jr.</a:t>
                      </a:r>
                    </a:p>
                  </a:txBody>
                  <a:tcPr>
                    <a:solidFill>
                      <a:srgbClr val="FF7C80"/>
                    </a:solidFill>
                  </a:tcPr>
                </a:tc>
                <a:tc>
                  <a:txBody>
                    <a:bodyPr/>
                    <a:lstStyle/>
                    <a:p>
                      <a:r>
                        <a:rPr lang="en-GB" sz="1600" dirty="0"/>
                        <a:t>Clips, Lightbot</a:t>
                      </a:r>
                    </a:p>
                  </a:txBody>
                  <a:tcPr>
                    <a:solidFill>
                      <a:srgbClr val="FF7C80"/>
                    </a:solidFill>
                  </a:tcPr>
                </a:tc>
                <a:tc>
                  <a:txBody>
                    <a:bodyPr/>
                    <a:lstStyle/>
                    <a:p>
                      <a:r>
                        <a:rPr lang="en-GB" sz="1600" dirty="0"/>
                        <a:t>Clips, Garageband</a:t>
                      </a:r>
                    </a:p>
                  </a:txBody>
                  <a:tcPr>
                    <a:solidFill>
                      <a:srgbClr val="FF7C80"/>
                    </a:solidFill>
                  </a:tcPr>
                </a:tc>
                <a:tc>
                  <a:txBody>
                    <a:bodyPr/>
                    <a:lstStyle/>
                    <a:p>
                      <a:r>
                        <a:rPr lang="en-GB" sz="1600" dirty="0"/>
                        <a:t>Seesaw, Pages</a:t>
                      </a:r>
                    </a:p>
                  </a:txBody>
                  <a:tcPr>
                    <a:solidFill>
                      <a:srgbClr val="FF7C80"/>
                    </a:solidFill>
                  </a:tcPr>
                </a:tc>
                <a:tc>
                  <a:txBody>
                    <a:bodyPr/>
                    <a:lstStyle/>
                    <a:p>
                      <a:r>
                        <a:rPr lang="en-GB" sz="1600" dirty="0"/>
                        <a:t>Clips, </a:t>
                      </a:r>
                      <a:r>
                        <a:rPr lang="en-GB" sz="1600" dirty="0" err="1"/>
                        <a:t>Chatterpix</a:t>
                      </a:r>
                    </a:p>
                  </a:txBody>
                  <a:tcPr>
                    <a:solidFill>
                      <a:srgbClr val="FF7C80"/>
                    </a:solidFill>
                  </a:tcPr>
                </a:tc>
                <a:tc>
                  <a:txBody>
                    <a:bodyPr/>
                    <a:lstStyle/>
                    <a:p>
                      <a:r>
                        <a:rPr lang="en-GB" sz="1600"/>
                        <a:t>Padlet, Sketches, Blooket, Speadsheets</a:t>
                      </a:r>
                    </a:p>
                  </a:txBody>
                  <a:tcPr>
                    <a:solidFill>
                      <a:srgbClr val="FF7C80"/>
                    </a:solidFill>
                  </a:tcPr>
                </a:tc>
                <a:extLst>
                  <a:ext uri="{0D108BD9-81ED-4DB2-BD59-A6C34878D82A}">
                    <a16:rowId xmlns:a16="http://schemas.microsoft.com/office/drawing/2014/main" val="683737476"/>
                  </a:ext>
                </a:extLst>
              </a:tr>
              <a:tr h="416747">
                <a:tc>
                  <a:txBody>
                    <a:bodyPr/>
                    <a:lstStyle/>
                    <a:p>
                      <a:pPr algn="ctr"/>
                      <a:r>
                        <a:rPr lang="en-US" b="1" dirty="0">
                          <a:solidFill>
                            <a:schemeClr val="tx1"/>
                          </a:solidFill>
                        </a:rPr>
                        <a:t>Year 4</a:t>
                      </a:r>
                      <a:endParaRPr lang="en-GB" b="1" dirty="0">
                        <a:solidFill>
                          <a:schemeClr val="tx1"/>
                        </a:solidFill>
                      </a:endParaRPr>
                    </a:p>
                  </a:txBody>
                  <a:tcPr>
                    <a:solidFill>
                      <a:schemeClr val="bg1"/>
                    </a:solidFill>
                  </a:tcPr>
                </a:tc>
                <a:tc>
                  <a:txBody>
                    <a:bodyPr/>
                    <a:lstStyle/>
                    <a:p>
                      <a:r>
                        <a:rPr lang="en-GB" sz="1600" dirty="0"/>
                        <a:t>Garageband, Clips</a:t>
                      </a:r>
                    </a:p>
                  </a:txBody>
                  <a:tcPr>
                    <a:solidFill>
                      <a:schemeClr val="bg1"/>
                    </a:solidFill>
                  </a:tcPr>
                </a:tc>
                <a:tc>
                  <a:txBody>
                    <a:bodyPr/>
                    <a:lstStyle/>
                    <a:p>
                      <a:r>
                        <a:rPr lang="en-GB" sz="1600" dirty="0"/>
                        <a:t>Keynote, Scratch Jr.</a:t>
                      </a:r>
                    </a:p>
                  </a:txBody>
                  <a:tcPr>
                    <a:solidFill>
                      <a:schemeClr val="bg1"/>
                    </a:solidFill>
                  </a:tcPr>
                </a:tc>
                <a:tc>
                  <a:txBody>
                    <a:bodyPr/>
                    <a:lstStyle/>
                    <a:p>
                      <a:r>
                        <a:rPr lang="en-GB" sz="1600" dirty="0"/>
                        <a:t>J2e graphs, Numbers</a:t>
                      </a:r>
                    </a:p>
                  </a:txBody>
                  <a:tcPr>
                    <a:solidFill>
                      <a:schemeClr val="bg1"/>
                    </a:solidFill>
                  </a:tcPr>
                </a:tc>
                <a:tc>
                  <a:txBody>
                    <a:bodyPr/>
                    <a:lstStyle/>
                    <a:p>
                      <a:r>
                        <a:rPr lang="en-GB" sz="1600" dirty="0"/>
                        <a:t>Garageband, Sketches</a:t>
                      </a:r>
                    </a:p>
                  </a:txBody>
                  <a:tcPr>
                    <a:solidFill>
                      <a:schemeClr val="bg1"/>
                    </a:solidFill>
                  </a:tcPr>
                </a:tc>
                <a:tc>
                  <a:txBody>
                    <a:bodyPr/>
                    <a:lstStyle/>
                    <a:p>
                      <a:r>
                        <a:rPr lang="en-GB" sz="1600" dirty="0"/>
                        <a:t>Pages, iMovie, Padlet</a:t>
                      </a:r>
                    </a:p>
                  </a:txBody>
                  <a:tcPr>
                    <a:solidFill>
                      <a:schemeClr val="bg1"/>
                    </a:solidFill>
                  </a:tcPr>
                </a:tc>
                <a:tc>
                  <a:txBody>
                    <a:bodyPr/>
                    <a:lstStyle/>
                    <a:p>
                      <a:r>
                        <a:rPr lang="en-GB" sz="1600" dirty="0"/>
                        <a:t>Pages, Human body apps, Hopscotch </a:t>
                      </a:r>
                    </a:p>
                  </a:txBody>
                  <a:tcPr>
                    <a:solidFill>
                      <a:schemeClr val="bg1"/>
                    </a:solidFill>
                  </a:tcPr>
                </a:tc>
                <a:extLst>
                  <a:ext uri="{0D108BD9-81ED-4DB2-BD59-A6C34878D82A}">
                    <a16:rowId xmlns:a16="http://schemas.microsoft.com/office/drawing/2014/main" val="1010238313"/>
                  </a:ext>
                </a:extLst>
              </a:tr>
              <a:tr h="416747">
                <a:tc>
                  <a:txBody>
                    <a:bodyPr/>
                    <a:lstStyle/>
                    <a:p>
                      <a:pPr algn="ctr"/>
                      <a:r>
                        <a:rPr lang="en-US" b="1" dirty="0">
                          <a:solidFill>
                            <a:schemeClr val="tx1"/>
                          </a:solidFill>
                        </a:rPr>
                        <a:t>Year 5</a:t>
                      </a:r>
                      <a:endParaRPr lang="en-GB" b="1" dirty="0">
                        <a:solidFill>
                          <a:schemeClr val="tx1"/>
                        </a:solidFill>
                      </a:endParaRPr>
                    </a:p>
                  </a:txBody>
                  <a:tcPr>
                    <a:solidFill>
                      <a:srgbClr val="FF7C80"/>
                    </a:solidFill>
                  </a:tcPr>
                </a:tc>
                <a:tc>
                  <a:txBody>
                    <a:bodyPr/>
                    <a:lstStyle/>
                    <a:p>
                      <a:r>
                        <a:rPr lang="en-GB" sz="1600" dirty="0"/>
                        <a:t>Pages, Seesaw</a:t>
                      </a:r>
                    </a:p>
                  </a:txBody>
                  <a:tcPr>
                    <a:solidFill>
                      <a:srgbClr val="FF7C80"/>
                    </a:solidFill>
                  </a:tcPr>
                </a:tc>
                <a:tc>
                  <a:txBody>
                    <a:bodyPr/>
                    <a:lstStyle/>
                    <a:p>
                      <a:r>
                        <a:rPr lang="en-GB" sz="1600" dirty="0"/>
                        <a:t>Keynote, Hopscotch</a:t>
                      </a:r>
                    </a:p>
                  </a:txBody>
                  <a:tcPr>
                    <a:solidFill>
                      <a:srgbClr val="FF7C80"/>
                    </a:solidFill>
                  </a:tcPr>
                </a:tc>
                <a:tc>
                  <a:txBody>
                    <a:bodyPr/>
                    <a:lstStyle/>
                    <a:p>
                      <a:r>
                        <a:rPr lang="en-GB" sz="1600" dirty="0"/>
                        <a:t>Keynote</a:t>
                      </a:r>
                    </a:p>
                  </a:txBody>
                  <a:tcPr>
                    <a:solidFill>
                      <a:srgbClr val="FF7C80"/>
                    </a:solidFill>
                  </a:tcPr>
                </a:tc>
                <a:tc>
                  <a:txBody>
                    <a:bodyPr/>
                    <a:lstStyle/>
                    <a:p>
                      <a:r>
                        <a:rPr lang="en-GB" sz="1600"/>
                        <a:t>Brushes</a:t>
                      </a:r>
                    </a:p>
                  </a:txBody>
                  <a:tcPr>
                    <a:solidFill>
                      <a:srgbClr val="FF7C80"/>
                    </a:solidFill>
                  </a:tcPr>
                </a:tc>
                <a:tc>
                  <a:txBody>
                    <a:bodyPr/>
                    <a:lstStyle/>
                    <a:p>
                      <a:r>
                        <a:rPr lang="en-GB" sz="1600" dirty="0"/>
                        <a:t>Hopscotch, Pic collage</a:t>
                      </a:r>
                    </a:p>
                  </a:txBody>
                  <a:tcPr>
                    <a:solidFill>
                      <a:srgbClr val="FF7C80"/>
                    </a:solidFill>
                  </a:tcPr>
                </a:tc>
                <a:tc>
                  <a:txBody>
                    <a:bodyPr/>
                    <a:lstStyle/>
                    <a:p>
                      <a:r>
                        <a:rPr lang="en-GB" sz="1600"/>
                        <a:t>Garageband, Sketches</a:t>
                      </a:r>
                    </a:p>
                  </a:txBody>
                  <a:tcPr>
                    <a:solidFill>
                      <a:srgbClr val="FF7C80"/>
                    </a:solidFill>
                  </a:tcPr>
                </a:tc>
                <a:extLst>
                  <a:ext uri="{0D108BD9-81ED-4DB2-BD59-A6C34878D82A}">
                    <a16:rowId xmlns:a16="http://schemas.microsoft.com/office/drawing/2014/main" val="1276357720"/>
                  </a:ext>
                </a:extLst>
              </a:tr>
              <a:tr h="416747">
                <a:tc>
                  <a:txBody>
                    <a:bodyPr/>
                    <a:lstStyle/>
                    <a:p>
                      <a:pPr algn="ctr"/>
                      <a:r>
                        <a:rPr lang="en-US" b="1" dirty="0">
                          <a:solidFill>
                            <a:schemeClr val="tx1"/>
                          </a:solidFill>
                        </a:rPr>
                        <a:t>Year 6</a:t>
                      </a:r>
                      <a:endParaRPr lang="en-GB" b="1" dirty="0">
                        <a:solidFill>
                          <a:schemeClr val="tx1"/>
                        </a:solidFill>
                      </a:endParaRPr>
                    </a:p>
                  </a:txBody>
                  <a:tcPr>
                    <a:solidFill>
                      <a:schemeClr val="bg1"/>
                    </a:solidFill>
                  </a:tcPr>
                </a:tc>
                <a:tc>
                  <a:txBody>
                    <a:bodyPr/>
                    <a:lstStyle/>
                    <a:p>
                      <a:r>
                        <a:rPr lang="en-GB" sz="1600" dirty="0"/>
                        <a:t>Garageband, Pages</a:t>
                      </a:r>
                    </a:p>
                  </a:txBody>
                  <a:tcPr>
                    <a:solidFill>
                      <a:schemeClr val="bg1"/>
                    </a:solidFill>
                  </a:tcPr>
                </a:tc>
                <a:tc>
                  <a:txBody>
                    <a:bodyPr/>
                    <a:lstStyle/>
                    <a:p>
                      <a:r>
                        <a:rPr lang="en-GB" sz="1600" b="0" dirty="0"/>
                        <a:t>Hopscotch</a:t>
                      </a:r>
                    </a:p>
                  </a:txBody>
                  <a:tcP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dirty="0"/>
                        <a:t>Swift Playground</a:t>
                      </a:r>
                    </a:p>
                  </a:txBody>
                  <a:tcPr>
                    <a:solidFill>
                      <a:schemeClr val="bg1"/>
                    </a:solidFill>
                  </a:tcPr>
                </a:tc>
                <a:tc>
                  <a:txBody>
                    <a:bodyPr/>
                    <a:lstStyle/>
                    <a:p>
                      <a:r>
                        <a:rPr lang="en-GB" sz="1600" dirty="0"/>
                        <a:t>Numbers, Pages, iM</a:t>
                      </a:r>
                      <a:r>
                        <a:rPr lang="en-GB" sz="1600" b="0" dirty="0"/>
                        <a:t>ovie</a:t>
                      </a:r>
                      <a:endParaRPr lang="en-GB" sz="1600" dirty="0"/>
                    </a:p>
                  </a:txBody>
                  <a:tcP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dirty="0"/>
                        <a:t>Padlet, Sketches</a:t>
                      </a:r>
                    </a:p>
                    <a:p>
                      <a:endParaRPr lang="en-GB" sz="1600" dirty="0"/>
                    </a:p>
                  </a:txBody>
                  <a:tcPr>
                    <a:solidFill>
                      <a:schemeClr val="bg1"/>
                    </a:solidFill>
                  </a:tcPr>
                </a:tc>
                <a:tc>
                  <a:txBody>
                    <a:bodyPr/>
                    <a:lstStyle/>
                    <a:p>
                      <a:r>
                        <a:rPr lang="en-GB" sz="1600" dirty="0"/>
                        <a:t>Clips, Keynote, Pic Collage</a:t>
                      </a:r>
                    </a:p>
                  </a:txBody>
                  <a:tcPr>
                    <a:solidFill>
                      <a:schemeClr val="bg1"/>
                    </a:solidFill>
                  </a:tcPr>
                </a:tc>
                <a:extLst>
                  <a:ext uri="{0D108BD9-81ED-4DB2-BD59-A6C34878D82A}">
                    <a16:rowId xmlns:a16="http://schemas.microsoft.com/office/drawing/2014/main" val="2235701928"/>
                  </a:ext>
                </a:extLst>
              </a:tr>
            </a:tbl>
          </a:graphicData>
        </a:graphic>
      </p:graphicFrame>
      <p:sp>
        <p:nvSpPr>
          <p:cNvPr id="6" name="TextBox 5">
            <a:extLst>
              <a:ext uri="{FF2B5EF4-FFF2-40B4-BE49-F238E27FC236}">
                <a16:creationId xmlns:a16="http://schemas.microsoft.com/office/drawing/2014/main" id="{2DACC298-457D-42B1-B0D6-4994A3CB723D}"/>
              </a:ext>
            </a:extLst>
          </p:cNvPr>
          <p:cNvSpPr txBox="1"/>
          <p:nvPr/>
        </p:nvSpPr>
        <p:spPr>
          <a:xfrm>
            <a:off x="208258" y="950142"/>
            <a:ext cx="12411808" cy="4205254"/>
          </a:xfrm>
          <a:prstGeom prst="rect">
            <a:avLst/>
          </a:prstGeom>
          <a:noFill/>
        </p:spPr>
        <p:txBody>
          <a:bodyPr wrap="square" lIns="91440" tIns="45720" rIns="91440" bIns="45720" rtlCol="0" anchor="t">
            <a:spAutoFit/>
          </a:bodyPr>
          <a:lstStyle/>
          <a:p>
            <a:pPr>
              <a:lnSpc>
                <a:spcPct val="90000"/>
              </a:lnSpc>
              <a:spcBef>
                <a:spcPts val="1292"/>
              </a:spcBef>
            </a:pPr>
            <a:r>
              <a:rPr lang="en-GB" sz="1400" dirty="0">
                <a:ea typeface="+mn-lt"/>
                <a:cs typeface="+mn-lt"/>
              </a:rPr>
              <a:t>At </a:t>
            </a:r>
            <a:r>
              <a:rPr lang="en-GB" sz="1400" dirty="0" err="1">
                <a:ea typeface="+mn-lt"/>
                <a:cs typeface="+mn-lt"/>
              </a:rPr>
              <a:t>Ellistown</a:t>
            </a:r>
            <a:r>
              <a:rPr lang="en-GB" sz="1400" dirty="0">
                <a:ea typeface="+mn-lt"/>
                <a:cs typeface="+mn-lt"/>
              </a:rPr>
              <a:t>, </a:t>
            </a:r>
            <a:r>
              <a:rPr lang="en-US" sz="1400" dirty="0">
                <a:ea typeface="+mn-lt"/>
                <a:cs typeface="+mn-lt"/>
              </a:rPr>
              <a:t>our computing curriculum is designed to provide rich, broad learning experiences that balance all aspects of computing. Our computing curriculum will allow pupils to take part in high-quality, aspirational sequence of lessons. With technology playing such a significant role in society today, we believe ‘Computational Thinking’ is a skill children must be taught if they are to be able to participate effectivity and safety in the digital world. We teach a curriculum which enables children to become effective users of technology who can:</a:t>
            </a:r>
          </a:p>
          <a:p>
            <a:pPr marL="876300" lvl="1" indent="-285750">
              <a:lnSpc>
                <a:spcPct val="90000"/>
              </a:lnSpc>
              <a:spcBef>
                <a:spcPts val="646"/>
              </a:spcBef>
              <a:buFont typeface="Arial,Sans-Serif"/>
              <a:buChar char="•"/>
            </a:pPr>
            <a:r>
              <a:rPr lang="en-US" sz="1400" dirty="0">
                <a:ea typeface="+mn-lt"/>
                <a:cs typeface="+mn-lt"/>
              </a:rPr>
              <a:t>Program</a:t>
            </a:r>
          </a:p>
          <a:p>
            <a:pPr marL="876300" lvl="1" indent="-285750">
              <a:lnSpc>
                <a:spcPct val="90000"/>
              </a:lnSpc>
              <a:spcBef>
                <a:spcPts val="646"/>
              </a:spcBef>
              <a:buFont typeface="Arial,Sans-Serif"/>
              <a:buChar char="•"/>
            </a:pPr>
            <a:r>
              <a:rPr lang="en-US" sz="1400" dirty="0">
                <a:ea typeface="+mn-lt"/>
                <a:cs typeface="+mn-lt"/>
              </a:rPr>
              <a:t>Think logically</a:t>
            </a:r>
          </a:p>
          <a:p>
            <a:pPr marL="876300" lvl="1" indent="-285750">
              <a:lnSpc>
                <a:spcPct val="90000"/>
              </a:lnSpc>
              <a:spcBef>
                <a:spcPts val="646"/>
              </a:spcBef>
              <a:buFont typeface="Arial,Sans-Serif"/>
              <a:buChar char="•"/>
            </a:pPr>
            <a:r>
              <a:rPr lang="en-US" sz="1400" dirty="0">
                <a:ea typeface="+mn-lt"/>
                <a:cs typeface="+mn-lt"/>
              </a:rPr>
              <a:t>Create content</a:t>
            </a:r>
          </a:p>
          <a:p>
            <a:pPr marL="876300" lvl="1" indent="-285750">
              <a:lnSpc>
                <a:spcPct val="90000"/>
              </a:lnSpc>
              <a:spcBef>
                <a:spcPts val="646"/>
              </a:spcBef>
              <a:buFont typeface="Arial,Sans-Serif"/>
              <a:buChar char="•"/>
            </a:pPr>
            <a:r>
              <a:rPr lang="en-US" sz="1400" dirty="0">
                <a:ea typeface="+mn-lt"/>
                <a:cs typeface="+mn-lt"/>
              </a:rPr>
              <a:t>Problem solve</a:t>
            </a:r>
          </a:p>
          <a:p>
            <a:pPr marL="876300" lvl="1" indent="-285750">
              <a:lnSpc>
                <a:spcPct val="90000"/>
              </a:lnSpc>
              <a:spcBef>
                <a:spcPts val="646"/>
              </a:spcBef>
              <a:buFont typeface="Arial,Sans-Serif"/>
              <a:buChar char="•"/>
            </a:pPr>
            <a:r>
              <a:rPr lang="en-US" sz="1400" dirty="0">
                <a:ea typeface="+mn-lt"/>
                <a:cs typeface="+mn-lt"/>
              </a:rPr>
              <a:t>Communicate</a:t>
            </a:r>
          </a:p>
          <a:p>
            <a:pPr marL="876300" lvl="1" indent="-285750">
              <a:lnSpc>
                <a:spcPct val="90000"/>
              </a:lnSpc>
              <a:spcBef>
                <a:spcPts val="646"/>
              </a:spcBef>
              <a:buFont typeface="Arial,Sans-Serif"/>
              <a:buChar char="•"/>
            </a:pPr>
            <a:r>
              <a:rPr lang="en-US" sz="1400" dirty="0">
                <a:ea typeface="+mn-lt"/>
                <a:cs typeface="+mn-lt"/>
              </a:rPr>
              <a:t>Search</a:t>
            </a:r>
          </a:p>
          <a:p>
            <a:pPr>
              <a:lnSpc>
                <a:spcPct val="90000"/>
              </a:lnSpc>
              <a:spcBef>
                <a:spcPts val="1292"/>
              </a:spcBef>
            </a:pPr>
            <a:r>
              <a:rPr lang="en-US" sz="1400" dirty="0">
                <a:ea typeface="+mn-lt"/>
                <a:cs typeface="+mn-lt"/>
              </a:rPr>
              <a:t>They will be equipped, not only with the skills and knowledge to use technology effectively and for their own benefit, but more importantly- safely. Children need to understand the consequences when using the internet and be aware of how they can keep themselves safe online. </a:t>
            </a:r>
          </a:p>
          <a:p>
            <a:pPr>
              <a:lnSpc>
                <a:spcPct val="90000"/>
              </a:lnSpc>
              <a:spcBef>
                <a:spcPts val="1292"/>
              </a:spcBef>
            </a:pPr>
            <a:r>
              <a:rPr lang="en-US" sz="1400" dirty="0">
                <a:ea typeface="+mn-lt"/>
                <a:cs typeface="+mn-lt"/>
              </a:rPr>
              <a:t>When planning and teaching computing at </a:t>
            </a:r>
            <a:r>
              <a:rPr lang="en-US" sz="1400" dirty="0" err="1">
                <a:ea typeface="+mn-lt"/>
                <a:cs typeface="+mn-lt"/>
              </a:rPr>
              <a:t>Ellistown</a:t>
            </a:r>
            <a:r>
              <a:rPr lang="en-US" sz="1400" dirty="0">
                <a:ea typeface="+mn-lt"/>
                <a:cs typeface="+mn-lt"/>
              </a:rPr>
              <a:t>, we believe that computing is an essential part of the curriculum; a subject that not only stands alone but is embedded and should be an integral part of all learning. Computing within school provides a wealth of learning opportunities and transferrable skills. These transferrable skills ensure that children become digitally literate so that they are able to express themselves and develop their ideas through information and computer technology- at a level suitable for future workplace.</a:t>
            </a:r>
          </a:p>
          <a:p>
            <a:endParaRPr lang="en-GB" sz="1400" dirty="0">
              <a:cs typeface="Calibri"/>
            </a:endParaRPr>
          </a:p>
        </p:txBody>
      </p:sp>
      <p:pic>
        <p:nvPicPr>
          <p:cNvPr id="2050" name="Picture 2" descr="https://t3.ftcdn.net/jpg/04/18/62/64/240_F_418626435_d6L6mtBxEKEHTjhcmINEVqNZOSmKh0yB.jpg">
            <a:extLst>
              <a:ext uri="{FF2B5EF4-FFF2-40B4-BE49-F238E27FC236}">
                <a16:creationId xmlns:a16="http://schemas.microsoft.com/office/drawing/2014/main" id="{0EA451D3-286B-47CC-95EA-F57F191906D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78140" y="124070"/>
            <a:ext cx="4641926" cy="30946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86581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9CD1CC20-101C-4572-A13C-3F1E6BE80D5C}"/>
              </a:ext>
            </a:extLst>
          </p:cNvPr>
          <p:cNvGraphicFramePr>
            <a:graphicFrameLocks noGrp="1"/>
          </p:cNvGraphicFramePr>
          <p:nvPr>
            <p:extLst>
              <p:ext uri="{D42A27DB-BD31-4B8C-83A1-F6EECF244321}">
                <p14:modId xmlns:p14="http://schemas.microsoft.com/office/powerpoint/2010/main" val="2462990103"/>
              </p:ext>
            </p:extLst>
          </p:nvPr>
        </p:nvGraphicFramePr>
        <p:xfrm>
          <a:off x="224214" y="645314"/>
          <a:ext cx="12353172" cy="8816776"/>
        </p:xfrm>
        <a:graphic>
          <a:graphicData uri="http://schemas.openxmlformats.org/drawingml/2006/table">
            <a:tbl>
              <a:tblPr firstRow="1" bandRow="1">
                <a:tableStyleId>{5C22544A-7EE6-4342-B048-85BDC9FD1C3A}</a:tableStyleId>
              </a:tblPr>
              <a:tblGrid>
                <a:gridCol w="1372357">
                  <a:extLst>
                    <a:ext uri="{9D8B030D-6E8A-4147-A177-3AD203B41FA5}">
                      <a16:colId xmlns:a16="http://schemas.microsoft.com/office/drawing/2014/main" val="743728321"/>
                    </a:ext>
                  </a:extLst>
                </a:gridCol>
                <a:gridCol w="3441372">
                  <a:extLst>
                    <a:ext uri="{9D8B030D-6E8A-4147-A177-3AD203B41FA5}">
                      <a16:colId xmlns:a16="http://schemas.microsoft.com/office/drawing/2014/main" val="1900083865"/>
                    </a:ext>
                  </a:extLst>
                </a:gridCol>
                <a:gridCol w="3736794">
                  <a:extLst>
                    <a:ext uri="{9D8B030D-6E8A-4147-A177-3AD203B41FA5}">
                      <a16:colId xmlns:a16="http://schemas.microsoft.com/office/drawing/2014/main" val="1606514421"/>
                    </a:ext>
                  </a:extLst>
                </a:gridCol>
                <a:gridCol w="3802649">
                  <a:extLst>
                    <a:ext uri="{9D8B030D-6E8A-4147-A177-3AD203B41FA5}">
                      <a16:colId xmlns:a16="http://schemas.microsoft.com/office/drawing/2014/main" val="1285214777"/>
                    </a:ext>
                  </a:extLst>
                </a:gridCol>
              </a:tblGrid>
              <a:tr h="249696">
                <a:tc>
                  <a:txBody>
                    <a:bodyPr/>
                    <a:lstStyle/>
                    <a:p>
                      <a:endParaRPr lang="en-GB" sz="1300"/>
                    </a:p>
                  </a:txBody>
                  <a:tcPr marL="84406" marR="84406" marT="42203" marB="42203">
                    <a:solidFill>
                      <a:srgbClr val="C00000"/>
                    </a:solidFill>
                  </a:tcPr>
                </a:tc>
                <a:tc>
                  <a:txBody>
                    <a:bodyPr/>
                    <a:lstStyle/>
                    <a:p>
                      <a:r>
                        <a:rPr lang="en-US" sz="1200" dirty="0"/>
                        <a:t>EYFS</a:t>
                      </a:r>
                      <a:endParaRPr lang="en-GB" sz="1200" dirty="0"/>
                    </a:p>
                  </a:txBody>
                  <a:tcPr marL="84406" marR="84406" marT="42203" marB="42203">
                    <a:solidFill>
                      <a:srgbClr val="C00000"/>
                    </a:solidFill>
                  </a:tcPr>
                </a:tc>
                <a:tc>
                  <a:txBody>
                    <a:bodyPr/>
                    <a:lstStyle/>
                    <a:p>
                      <a:r>
                        <a:rPr lang="en-US" sz="1200" dirty="0"/>
                        <a:t>KS1</a:t>
                      </a:r>
                      <a:endParaRPr lang="en-GB" sz="1200" dirty="0"/>
                    </a:p>
                  </a:txBody>
                  <a:tcPr marL="84406" marR="84406" marT="42203" marB="42203">
                    <a:solidFill>
                      <a:srgbClr val="C00000"/>
                    </a:solidFill>
                  </a:tcPr>
                </a:tc>
                <a:tc>
                  <a:txBody>
                    <a:bodyPr/>
                    <a:lstStyle/>
                    <a:p>
                      <a:r>
                        <a:rPr lang="en-US" sz="1200" dirty="0"/>
                        <a:t>KS2</a:t>
                      </a:r>
                      <a:endParaRPr lang="en-GB" sz="1200" dirty="0"/>
                    </a:p>
                  </a:txBody>
                  <a:tcPr marL="84406" marR="84406" marT="42203" marB="42203">
                    <a:solidFill>
                      <a:srgbClr val="C00000"/>
                    </a:solidFill>
                  </a:tcPr>
                </a:tc>
                <a:extLst>
                  <a:ext uri="{0D108BD9-81ED-4DB2-BD59-A6C34878D82A}">
                    <a16:rowId xmlns:a16="http://schemas.microsoft.com/office/drawing/2014/main" val="3871774402"/>
                  </a:ext>
                </a:extLst>
              </a:tr>
              <a:tr h="555277">
                <a:tc>
                  <a:txBody>
                    <a:bodyPr/>
                    <a:lstStyle/>
                    <a:p>
                      <a:pPr algn="ctr"/>
                      <a:r>
                        <a:rPr lang="en-US" sz="1300" b="1" dirty="0"/>
                        <a:t>Problem Solver</a:t>
                      </a:r>
                    </a:p>
                  </a:txBody>
                  <a:tcPr marL="84406" marR="84406" marT="42203" marB="42203" vert="vert270">
                    <a:solidFill>
                      <a:schemeClr val="bg1"/>
                    </a:solidFill>
                  </a:tcPr>
                </a:tc>
                <a:tc>
                  <a:txBody>
                    <a:bodyPr/>
                    <a:lstStyle/>
                    <a:p>
                      <a:endParaRPr lang="en-US" sz="1100" dirty="0"/>
                    </a:p>
                  </a:txBody>
                  <a:tcPr marL="84406" marR="84406" marT="42203" marB="42203">
                    <a:solidFill>
                      <a:schemeClr val="bg1"/>
                    </a:solidFill>
                  </a:tcPr>
                </a:tc>
                <a:tc>
                  <a:txBody>
                    <a:bodyPr/>
                    <a:lstStyle/>
                    <a:p>
                      <a:pPr marL="0" marR="0" lvl="0" indent="0" algn="l" defTabSz="844073" rtl="0" eaLnBrk="1" fontAlgn="auto" latinLnBrk="0" hangingPunct="1">
                        <a:lnSpc>
                          <a:spcPct val="100000"/>
                        </a:lnSpc>
                        <a:spcBef>
                          <a:spcPts val="0"/>
                        </a:spcBef>
                        <a:spcAft>
                          <a:spcPts val="0"/>
                        </a:spcAft>
                        <a:buClrTx/>
                        <a:buSzTx/>
                        <a:buFontTx/>
                        <a:buNone/>
                        <a:tabLst/>
                        <a:defRPr/>
                      </a:pPr>
                      <a:r>
                        <a:rPr lang="en-US" sz="1100" b="0" i="0" u="none" strike="noStrike" noProof="0" dirty="0">
                          <a:latin typeface="+mn-lt"/>
                        </a:rPr>
                        <a:t>Understand what algorithms are, how they are implemented as programs on digital devices, and that programs execute by following precise and unambiguous instructions</a:t>
                      </a:r>
                    </a:p>
                    <a:p>
                      <a:pPr marL="0" marR="0" lvl="0" indent="0" algn="l" defTabSz="844073" rtl="0" eaLnBrk="1" fontAlgn="auto" latinLnBrk="0" hangingPunct="1">
                        <a:lnSpc>
                          <a:spcPct val="100000"/>
                        </a:lnSpc>
                        <a:spcBef>
                          <a:spcPts val="0"/>
                        </a:spcBef>
                        <a:spcAft>
                          <a:spcPts val="0"/>
                        </a:spcAft>
                        <a:buClrTx/>
                        <a:buSzTx/>
                        <a:buFontTx/>
                        <a:buNone/>
                        <a:tabLst/>
                        <a:defRPr/>
                      </a:pPr>
                      <a:endParaRPr lang="en-US" sz="1100" b="0" i="0" u="none" strike="noStrike" kern="1200" noProof="0" dirty="0">
                        <a:solidFill>
                          <a:schemeClr val="dk1"/>
                        </a:solidFill>
                        <a:effectLst/>
                        <a:latin typeface="+mn-lt"/>
                        <a:ea typeface="+mn-ea"/>
                        <a:cs typeface="+mn-cs"/>
                      </a:endParaRPr>
                    </a:p>
                    <a:p>
                      <a:pPr marL="0" marR="0" lvl="0" indent="0" algn="l" defTabSz="844073" rtl="0" eaLnBrk="1" fontAlgn="auto" latinLnBrk="0" hangingPunct="1">
                        <a:lnSpc>
                          <a:spcPct val="100000"/>
                        </a:lnSpc>
                        <a:spcBef>
                          <a:spcPts val="0"/>
                        </a:spcBef>
                        <a:spcAft>
                          <a:spcPts val="0"/>
                        </a:spcAft>
                        <a:buClrTx/>
                        <a:buSzTx/>
                        <a:buFontTx/>
                        <a:buNone/>
                        <a:tabLst/>
                        <a:defRPr/>
                      </a:pPr>
                      <a:r>
                        <a:rPr lang="en-US" sz="1100" b="0" i="0" kern="1200" dirty="0">
                          <a:solidFill>
                            <a:schemeClr val="dk1"/>
                          </a:solidFill>
                          <a:effectLst/>
                          <a:latin typeface="+mn-lt"/>
                          <a:ea typeface="+mn-ea"/>
                          <a:cs typeface="+mn-cs"/>
                        </a:rPr>
                        <a:t>Create and debug simple programs</a:t>
                      </a:r>
                    </a:p>
                    <a:p>
                      <a:pPr marL="0" marR="0" lvl="0" indent="0" algn="l" defTabSz="844073" rtl="0" eaLnBrk="1" fontAlgn="auto" latinLnBrk="0" hangingPunct="1">
                        <a:lnSpc>
                          <a:spcPct val="100000"/>
                        </a:lnSpc>
                        <a:spcBef>
                          <a:spcPts val="0"/>
                        </a:spcBef>
                        <a:spcAft>
                          <a:spcPts val="0"/>
                        </a:spcAft>
                        <a:buClrTx/>
                        <a:buSzTx/>
                        <a:buFontTx/>
                        <a:buNone/>
                        <a:tabLst/>
                        <a:defRPr/>
                      </a:pPr>
                      <a:endParaRPr lang="en-US" sz="1100" dirty="0"/>
                    </a:p>
                    <a:p>
                      <a:endParaRPr lang="en-US" sz="1100" dirty="0"/>
                    </a:p>
                  </a:txBody>
                  <a:tcPr marL="84406" marR="84406" marT="42203" marB="42203">
                    <a:solidFill>
                      <a:schemeClr val="bg1"/>
                    </a:solidFill>
                  </a:tcPr>
                </a:tc>
                <a:tc>
                  <a:txBody>
                    <a:bodyPr/>
                    <a:lstStyle/>
                    <a:p>
                      <a:pPr marL="0" marR="0" lvl="0" indent="0" algn="l" defTabSz="844073" rtl="0" eaLnBrk="1" fontAlgn="auto" latinLnBrk="0" hangingPunct="1">
                        <a:lnSpc>
                          <a:spcPct val="100000"/>
                        </a:lnSpc>
                        <a:spcBef>
                          <a:spcPts val="0"/>
                        </a:spcBef>
                        <a:spcAft>
                          <a:spcPts val="0"/>
                        </a:spcAft>
                        <a:buClrTx/>
                        <a:buSzTx/>
                        <a:buFontTx/>
                        <a:buNone/>
                        <a:tabLst/>
                        <a:defRPr/>
                      </a:pPr>
                      <a:r>
                        <a:rPr lang="en-US" sz="1100" b="0" i="0" kern="1200" dirty="0">
                          <a:solidFill>
                            <a:schemeClr val="dk1"/>
                          </a:solidFill>
                          <a:effectLst/>
                          <a:latin typeface="+mn-lt"/>
                          <a:ea typeface="+mn-ea"/>
                          <a:cs typeface="+mn-cs"/>
                        </a:rPr>
                        <a:t>design, write and debug programs that accomplish specific goals, including controlling or simulating physical systems; solve problems by decomposing them into smaller parts</a:t>
                      </a:r>
                    </a:p>
                    <a:p>
                      <a:pPr marL="0" marR="0" lvl="0" indent="0" algn="l" defTabSz="844073" rtl="0" eaLnBrk="1" fontAlgn="auto" latinLnBrk="0" hangingPunct="1">
                        <a:lnSpc>
                          <a:spcPct val="100000"/>
                        </a:lnSpc>
                        <a:spcBef>
                          <a:spcPts val="0"/>
                        </a:spcBef>
                        <a:spcAft>
                          <a:spcPts val="0"/>
                        </a:spcAft>
                        <a:buClrTx/>
                        <a:buSzTx/>
                        <a:buFontTx/>
                        <a:buNone/>
                        <a:tabLst/>
                        <a:defRPr/>
                      </a:pPr>
                      <a:endParaRPr lang="en-US" sz="1100" b="0" i="0" kern="1200" dirty="0">
                        <a:solidFill>
                          <a:schemeClr val="dk1"/>
                        </a:solidFill>
                        <a:effectLst/>
                        <a:latin typeface="+mn-lt"/>
                        <a:ea typeface="+mn-ea"/>
                        <a:cs typeface="+mn-cs"/>
                      </a:endParaRPr>
                    </a:p>
                    <a:p>
                      <a:pPr marL="0" marR="0" lvl="0" indent="0" algn="l" defTabSz="844073" rtl="0" eaLnBrk="1" fontAlgn="auto" latinLnBrk="0" hangingPunct="1">
                        <a:lnSpc>
                          <a:spcPct val="100000"/>
                        </a:lnSpc>
                        <a:spcBef>
                          <a:spcPts val="0"/>
                        </a:spcBef>
                        <a:spcAft>
                          <a:spcPts val="0"/>
                        </a:spcAft>
                        <a:buClrTx/>
                        <a:buSzTx/>
                        <a:buFontTx/>
                        <a:buNone/>
                        <a:tabLst/>
                        <a:defRPr/>
                      </a:pPr>
                      <a:r>
                        <a:rPr lang="en-US" sz="1100" b="0" i="0" kern="1200" dirty="0">
                          <a:solidFill>
                            <a:schemeClr val="dk1"/>
                          </a:solidFill>
                          <a:effectLst/>
                          <a:latin typeface="+mn-lt"/>
                          <a:ea typeface="+mn-ea"/>
                          <a:cs typeface="+mn-cs"/>
                        </a:rPr>
                        <a:t>use sequence, selection, and repetition in programs; work with variables and various forms of input and output</a:t>
                      </a:r>
                    </a:p>
                    <a:p>
                      <a:endParaRPr lang="en-US" sz="1100" b="0" i="0" kern="1200" dirty="0">
                        <a:solidFill>
                          <a:schemeClr val="dk1"/>
                        </a:solidFill>
                        <a:effectLst/>
                        <a:latin typeface="+mn-lt"/>
                        <a:ea typeface="+mn-ea"/>
                        <a:cs typeface="+mn-cs"/>
                      </a:endParaRPr>
                    </a:p>
                  </a:txBody>
                  <a:tcPr marL="84406" marR="84406" marT="42203" marB="42203">
                    <a:solidFill>
                      <a:schemeClr val="bg1"/>
                    </a:solidFill>
                  </a:tcPr>
                </a:tc>
                <a:extLst>
                  <a:ext uri="{0D108BD9-81ED-4DB2-BD59-A6C34878D82A}">
                    <a16:rowId xmlns:a16="http://schemas.microsoft.com/office/drawing/2014/main" val="154557431"/>
                  </a:ext>
                </a:extLst>
              </a:tr>
              <a:tr h="985143">
                <a:tc>
                  <a:txBody>
                    <a:bodyPr/>
                    <a:lstStyle/>
                    <a:p>
                      <a:pPr algn="ctr"/>
                      <a:r>
                        <a:rPr lang="en-US" sz="1300" b="1" dirty="0"/>
                        <a:t>Programmer</a:t>
                      </a:r>
                    </a:p>
                  </a:txBody>
                  <a:tcPr marL="84406" marR="84406" marT="42203" marB="42203" vert="vert270">
                    <a:solidFill>
                      <a:srgbClr val="E66A6A"/>
                    </a:solidFill>
                  </a:tcPr>
                </a:tc>
                <a:tc>
                  <a:txBody>
                    <a:bodyPr/>
                    <a:lstStyle/>
                    <a:p>
                      <a:pPr marL="0" marR="0" lvl="0" indent="0" algn="l" defTabSz="844073" rtl="0" eaLnBrk="1" fontAlgn="auto" latinLnBrk="0" hangingPunct="1">
                        <a:lnSpc>
                          <a:spcPct val="100000"/>
                        </a:lnSpc>
                        <a:spcBef>
                          <a:spcPts val="0"/>
                        </a:spcBef>
                        <a:spcAft>
                          <a:spcPts val="0"/>
                        </a:spcAft>
                        <a:buClrTx/>
                        <a:buSzTx/>
                        <a:buFontTx/>
                        <a:buNone/>
                        <a:tabLst/>
                        <a:defRPr/>
                      </a:pPr>
                      <a:r>
                        <a:rPr lang="en-US" sz="1100" b="0" i="0" kern="1200" dirty="0">
                          <a:solidFill>
                            <a:schemeClr val="dk1"/>
                          </a:solidFill>
                          <a:effectLst/>
                          <a:latin typeface="+mn-lt"/>
                          <a:ea typeface="+mn-ea"/>
                          <a:cs typeface="+mn-cs"/>
                        </a:rPr>
                        <a:t>Create and debug simple programs</a:t>
                      </a:r>
                    </a:p>
                    <a:p>
                      <a:endParaRPr lang="en-US" sz="1100" dirty="0"/>
                    </a:p>
                  </a:txBody>
                  <a:tcPr marL="84406" marR="84406" marT="42203" marB="42203">
                    <a:solidFill>
                      <a:srgbClr val="E66A6A"/>
                    </a:solidFill>
                  </a:tcPr>
                </a:tc>
                <a:tc>
                  <a:txBody>
                    <a:bodyPr/>
                    <a:lstStyle/>
                    <a:p>
                      <a:pPr marL="0" marR="0" lvl="0" indent="0" algn="l" defTabSz="844073" rtl="0" eaLnBrk="1" fontAlgn="auto" latinLnBrk="0" hangingPunct="1">
                        <a:lnSpc>
                          <a:spcPct val="100000"/>
                        </a:lnSpc>
                        <a:spcBef>
                          <a:spcPts val="0"/>
                        </a:spcBef>
                        <a:spcAft>
                          <a:spcPts val="0"/>
                        </a:spcAft>
                        <a:buClrTx/>
                        <a:buSzTx/>
                        <a:buFontTx/>
                        <a:buNone/>
                        <a:tabLst/>
                        <a:defRPr/>
                      </a:pPr>
                      <a:endParaRPr lang="en-US" sz="1100" b="0" i="0" kern="1200" dirty="0">
                        <a:solidFill>
                          <a:schemeClr val="dk1"/>
                        </a:solidFill>
                        <a:effectLst/>
                        <a:latin typeface="+mn-lt"/>
                        <a:ea typeface="+mn-ea"/>
                        <a:cs typeface="+mn-cs"/>
                      </a:endParaRPr>
                    </a:p>
                  </a:txBody>
                  <a:tcPr marL="84406" marR="84406" marT="42203" marB="42203">
                    <a:solidFill>
                      <a:srgbClr val="E66A6A"/>
                    </a:solidFill>
                  </a:tcPr>
                </a:tc>
                <a:tc>
                  <a:txBody>
                    <a:bodyPr/>
                    <a:lstStyle/>
                    <a:p>
                      <a:pPr marL="0" marR="0" lvl="0" indent="0" algn="l" defTabSz="844073" rtl="0" eaLnBrk="1" fontAlgn="auto" latinLnBrk="0" hangingPunct="1">
                        <a:lnSpc>
                          <a:spcPct val="100000"/>
                        </a:lnSpc>
                        <a:spcBef>
                          <a:spcPts val="0"/>
                        </a:spcBef>
                        <a:spcAft>
                          <a:spcPts val="0"/>
                        </a:spcAft>
                        <a:buClrTx/>
                        <a:buSzTx/>
                        <a:buFontTx/>
                        <a:buNone/>
                        <a:tabLst/>
                        <a:defRPr/>
                      </a:pPr>
                      <a:endParaRPr lang="en-US" sz="1100" b="0" i="0" kern="1200" dirty="0">
                        <a:solidFill>
                          <a:schemeClr val="dk1"/>
                        </a:solidFill>
                        <a:effectLst/>
                        <a:latin typeface="+mn-lt"/>
                        <a:ea typeface="+mn-ea"/>
                        <a:cs typeface="+mn-cs"/>
                      </a:endParaRPr>
                    </a:p>
                  </a:txBody>
                  <a:tcPr marL="84406" marR="84406" marT="42203" marB="42203">
                    <a:solidFill>
                      <a:srgbClr val="E66A6A"/>
                    </a:solidFill>
                  </a:tcPr>
                </a:tc>
                <a:extLst>
                  <a:ext uri="{0D108BD9-81ED-4DB2-BD59-A6C34878D82A}">
                    <a16:rowId xmlns:a16="http://schemas.microsoft.com/office/drawing/2014/main" val="917223294"/>
                  </a:ext>
                </a:extLst>
              </a:tr>
              <a:tr h="956168">
                <a:tc>
                  <a:txBody>
                    <a:bodyPr/>
                    <a:lstStyle/>
                    <a:p>
                      <a:pPr algn="ctr"/>
                      <a:r>
                        <a:rPr lang="en-US" sz="1300" b="1" kern="1200" dirty="0">
                          <a:solidFill>
                            <a:schemeClr val="dk1"/>
                          </a:solidFill>
                          <a:latin typeface="+mn-lt"/>
                          <a:ea typeface="+mn-ea"/>
                          <a:cs typeface="+mn-cs"/>
                        </a:rPr>
                        <a:t>Logical Thinker</a:t>
                      </a:r>
                    </a:p>
                  </a:txBody>
                  <a:tcPr marL="84406" marR="84406" marT="42203" marB="42203" vert="vert270">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dirty="0"/>
                    </a:p>
                  </a:txBody>
                  <a:tcPr marL="84406" marR="84406" marT="42203" marB="42203">
                    <a:solidFill>
                      <a:schemeClr val="bg1"/>
                    </a:solidFill>
                  </a:tcPr>
                </a:tc>
                <a:tc>
                  <a:txBody>
                    <a:bodyPr/>
                    <a:lstStyle/>
                    <a:p>
                      <a:endParaRPr lang="en-US" sz="1100" b="0" i="0" u="none" strike="noStrike" kern="1200" baseline="0" dirty="0">
                        <a:solidFill>
                          <a:schemeClr val="dk1"/>
                        </a:solidFill>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b="0" i="0" kern="1200" dirty="0">
                          <a:solidFill>
                            <a:schemeClr val="dk1"/>
                          </a:solidFill>
                          <a:effectLst/>
                          <a:latin typeface="+mn-lt"/>
                          <a:ea typeface="+mn-ea"/>
                          <a:cs typeface="+mn-cs"/>
                        </a:rPr>
                        <a:t>Use logical reasoning to predict the </a:t>
                      </a:r>
                      <a:r>
                        <a:rPr lang="en-US" sz="1100" b="0" i="0" kern="1200" dirty="0" err="1">
                          <a:solidFill>
                            <a:schemeClr val="dk1"/>
                          </a:solidFill>
                          <a:effectLst/>
                          <a:latin typeface="+mn-lt"/>
                          <a:ea typeface="+mn-ea"/>
                          <a:cs typeface="+mn-cs"/>
                        </a:rPr>
                        <a:t>behaviour</a:t>
                      </a:r>
                      <a:r>
                        <a:rPr lang="en-US" sz="1100" b="0" i="0" kern="1200" dirty="0">
                          <a:solidFill>
                            <a:schemeClr val="dk1"/>
                          </a:solidFill>
                          <a:effectLst/>
                          <a:latin typeface="+mn-lt"/>
                          <a:ea typeface="+mn-ea"/>
                          <a:cs typeface="+mn-cs"/>
                        </a:rPr>
                        <a:t> of simple programs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dirty="0"/>
                    </a:p>
                  </a:txBody>
                  <a:tcPr marL="84406" marR="84406" marT="42203" marB="42203">
                    <a:solidFill>
                      <a:schemeClr val="bg1"/>
                    </a:solidFill>
                  </a:tcPr>
                </a:tc>
                <a:tc>
                  <a:txBody>
                    <a:bodyPr/>
                    <a:lstStyle/>
                    <a:p>
                      <a:pPr marL="0" marR="0" lvl="0" indent="0" algn="l" defTabSz="844073" rtl="0" eaLnBrk="1" fontAlgn="auto" latinLnBrk="0" hangingPunct="1">
                        <a:lnSpc>
                          <a:spcPct val="100000"/>
                        </a:lnSpc>
                        <a:spcBef>
                          <a:spcPts val="0"/>
                        </a:spcBef>
                        <a:spcAft>
                          <a:spcPts val="0"/>
                        </a:spcAft>
                        <a:buClrTx/>
                        <a:buSzTx/>
                        <a:buFontTx/>
                        <a:buNone/>
                        <a:tabLst/>
                        <a:defRPr/>
                      </a:pPr>
                      <a:r>
                        <a:rPr lang="en-US" sz="1100" b="0" i="0" kern="1200" dirty="0">
                          <a:solidFill>
                            <a:schemeClr val="dk1"/>
                          </a:solidFill>
                          <a:effectLst/>
                          <a:latin typeface="+mn-lt"/>
                          <a:ea typeface="+mn-ea"/>
                          <a:cs typeface="+mn-cs"/>
                        </a:rPr>
                        <a:t>Use logical reasoning to explain how some simple algorithms work and to detect and correct errors in algorithms and programs</a:t>
                      </a:r>
                    </a:p>
                    <a:p>
                      <a:pPr marL="0" marR="0" lvl="0" indent="0" algn="l" defTabSz="844073" rtl="0" eaLnBrk="1" fontAlgn="auto" latinLnBrk="0" hangingPunct="1">
                        <a:lnSpc>
                          <a:spcPct val="100000"/>
                        </a:lnSpc>
                        <a:spcBef>
                          <a:spcPts val="0"/>
                        </a:spcBef>
                        <a:spcAft>
                          <a:spcPts val="0"/>
                        </a:spcAft>
                        <a:buClrTx/>
                        <a:buSzTx/>
                        <a:buFontTx/>
                        <a:buNone/>
                        <a:tabLst/>
                        <a:defRPr/>
                      </a:pPr>
                      <a:endParaRPr lang="en-US" sz="1100" dirty="0"/>
                    </a:p>
                  </a:txBody>
                  <a:tcPr marL="84406" marR="84406" marT="42203" marB="42203">
                    <a:solidFill>
                      <a:schemeClr val="bg1"/>
                    </a:solidFill>
                  </a:tcPr>
                </a:tc>
                <a:extLst>
                  <a:ext uri="{0D108BD9-81ED-4DB2-BD59-A6C34878D82A}">
                    <a16:rowId xmlns:a16="http://schemas.microsoft.com/office/drawing/2014/main" val="1503049788"/>
                  </a:ext>
                </a:extLst>
              </a:tr>
              <a:tr h="1158992">
                <a:tc>
                  <a:txBody>
                    <a:bodyPr/>
                    <a:lstStyle/>
                    <a:p>
                      <a:pPr algn="ctr"/>
                      <a:r>
                        <a:rPr lang="en-US" sz="1300" b="1" dirty="0"/>
                        <a:t>Communicator </a:t>
                      </a:r>
                    </a:p>
                  </a:txBody>
                  <a:tcPr marL="84406" marR="84406" marT="42203" marB="42203" vert="vert270">
                    <a:solidFill>
                      <a:srgbClr val="E66A6A"/>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a:p>
                  </a:txBody>
                  <a:tcPr marL="84406" marR="84406" marT="42203" marB="42203">
                    <a:solidFill>
                      <a:srgbClr val="E66A6A"/>
                    </a:solidFill>
                  </a:tcPr>
                </a:tc>
                <a:tc>
                  <a:txBody>
                    <a:bodyPr/>
                    <a:lstStyle/>
                    <a:p>
                      <a:pPr marL="0" marR="0" lvl="0" indent="0" algn="l" defTabSz="653156" rtl="0" eaLnBrk="1" fontAlgn="auto" latinLnBrk="0" hangingPunct="1">
                        <a:lnSpc>
                          <a:spcPct val="100000"/>
                        </a:lnSpc>
                        <a:spcBef>
                          <a:spcPts val="0"/>
                        </a:spcBef>
                        <a:spcAft>
                          <a:spcPts val="0"/>
                        </a:spcAft>
                        <a:buClrTx/>
                        <a:buSzTx/>
                        <a:buFontTx/>
                        <a:buNone/>
                        <a:tabLst/>
                        <a:defRPr/>
                      </a:pPr>
                      <a:endParaRPr lang="en-US" sz="1100" dirty="0"/>
                    </a:p>
                  </a:txBody>
                  <a:tcPr marL="84406" marR="84406" marT="42203" marB="42203">
                    <a:solidFill>
                      <a:srgbClr val="E66A6A"/>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b="0" i="0" kern="1200" dirty="0">
                          <a:solidFill>
                            <a:schemeClr val="dk1"/>
                          </a:solidFill>
                          <a:effectLst/>
                          <a:latin typeface="+mn-lt"/>
                          <a:ea typeface="+mn-ea"/>
                          <a:cs typeface="+mn-cs"/>
                        </a:rPr>
                        <a:t>Understand computer networks, including the internet; how they can provide multiple services, such as the World Wide Web, and the opportunities they offer for communication and collaboration</a:t>
                      </a:r>
                    </a:p>
                  </a:txBody>
                  <a:tcPr marL="84406" marR="84406" marT="42203" marB="42203">
                    <a:solidFill>
                      <a:srgbClr val="E66A6A"/>
                    </a:solidFill>
                  </a:tcPr>
                </a:tc>
                <a:extLst>
                  <a:ext uri="{0D108BD9-81ED-4DB2-BD59-A6C34878D82A}">
                    <a16:rowId xmlns:a16="http://schemas.microsoft.com/office/drawing/2014/main" val="3933486919"/>
                  </a:ext>
                </a:extLst>
              </a:tr>
              <a:tr h="1028605">
                <a:tc>
                  <a:txBody>
                    <a:bodyPr/>
                    <a:lstStyle/>
                    <a:p>
                      <a:pPr algn="ctr"/>
                      <a:r>
                        <a:rPr lang="en-US" sz="1300" b="1" dirty="0"/>
                        <a:t>Searcher</a:t>
                      </a:r>
                    </a:p>
                  </a:txBody>
                  <a:tcPr marL="84406" marR="84406" marT="42203" marB="42203" vert="vert270">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dirty="0"/>
                    </a:p>
                  </a:txBody>
                  <a:tcPr marL="84406" marR="84406" marT="42203" marB="42203">
                    <a:solidFill>
                      <a:schemeClr val="bg1"/>
                    </a:solidFill>
                  </a:tcPr>
                </a:tc>
                <a:tc>
                  <a:txBody>
                    <a:bodyPr/>
                    <a:lstStyle/>
                    <a:p>
                      <a:pPr marL="0" marR="0" lvl="0" indent="0" algn="l" defTabSz="653156" rtl="0" eaLnBrk="1" fontAlgn="auto" latinLnBrk="0" hangingPunct="1">
                        <a:lnSpc>
                          <a:spcPct val="100000"/>
                        </a:lnSpc>
                        <a:spcBef>
                          <a:spcPts val="0"/>
                        </a:spcBef>
                        <a:spcAft>
                          <a:spcPts val="0"/>
                        </a:spcAft>
                        <a:buClrTx/>
                        <a:buSzTx/>
                        <a:buFontTx/>
                        <a:buNone/>
                        <a:tabLst/>
                        <a:defRPr/>
                      </a:pPr>
                      <a:endParaRPr lang="en-US" sz="1100" dirty="0"/>
                    </a:p>
                  </a:txBody>
                  <a:tcPr marL="84406" marR="84406" marT="42203" marB="42203">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b="0" i="0" kern="1200" dirty="0">
                          <a:solidFill>
                            <a:schemeClr val="dk1"/>
                          </a:solidFill>
                          <a:effectLst/>
                          <a:latin typeface="+mn-lt"/>
                          <a:ea typeface="+mn-ea"/>
                          <a:cs typeface="+mn-cs"/>
                        </a:rPr>
                        <a:t>Use search technologies effectively, appreciate how results are selected and ranked, and be discerning in evaluating digital content</a:t>
                      </a:r>
                    </a:p>
                  </a:txBody>
                  <a:tcPr marL="84406" marR="84406" marT="42203" marB="42203">
                    <a:solidFill>
                      <a:schemeClr val="bg1"/>
                    </a:solidFill>
                  </a:tcPr>
                </a:tc>
                <a:extLst>
                  <a:ext uri="{0D108BD9-81ED-4DB2-BD59-A6C34878D82A}">
                    <a16:rowId xmlns:a16="http://schemas.microsoft.com/office/drawing/2014/main" val="202578135"/>
                  </a:ext>
                </a:extLst>
              </a:tr>
              <a:tr h="1028605">
                <a:tc>
                  <a:txBody>
                    <a:bodyPr/>
                    <a:lstStyle/>
                    <a:p>
                      <a:pPr algn="ctr"/>
                      <a:r>
                        <a:rPr lang="en-US" sz="1300" b="1" dirty="0"/>
                        <a:t>Content Creator</a:t>
                      </a:r>
                    </a:p>
                  </a:txBody>
                  <a:tcPr marL="84406" marR="84406" marT="42203" marB="42203" vert="vert270">
                    <a:solidFill>
                      <a:srgbClr val="E66A6A"/>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dirty="0"/>
                    </a:p>
                  </a:txBody>
                  <a:tcPr marL="84406" marR="84406" marT="42203" marB="42203">
                    <a:solidFill>
                      <a:srgbClr val="E66A6A"/>
                    </a:solidFill>
                  </a:tcPr>
                </a:tc>
                <a:tc>
                  <a:txBody>
                    <a:bodyPr/>
                    <a:lstStyle/>
                    <a:p>
                      <a:pPr marL="0" marR="0" lvl="0" indent="0" algn="l" defTabSz="653156" rtl="0" eaLnBrk="1" fontAlgn="auto" latinLnBrk="0" hangingPunct="1">
                        <a:lnSpc>
                          <a:spcPct val="100000"/>
                        </a:lnSpc>
                        <a:spcBef>
                          <a:spcPts val="0"/>
                        </a:spcBef>
                        <a:spcAft>
                          <a:spcPts val="0"/>
                        </a:spcAft>
                        <a:buClrTx/>
                        <a:buSzTx/>
                        <a:buFontTx/>
                        <a:buNone/>
                        <a:tabLst/>
                        <a:defRPr/>
                      </a:pPr>
                      <a:r>
                        <a:rPr lang="en-US" sz="1100" b="0" i="0" kern="1200" dirty="0">
                          <a:solidFill>
                            <a:schemeClr val="dk1"/>
                          </a:solidFill>
                          <a:effectLst/>
                          <a:latin typeface="+mn-lt"/>
                          <a:ea typeface="+mn-ea"/>
                          <a:cs typeface="+mn-cs"/>
                        </a:rPr>
                        <a:t>Use technology purposefully to create, </a:t>
                      </a:r>
                      <a:r>
                        <a:rPr lang="en-US" sz="1100" b="0" i="0" kern="1200" dirty="0" err="1">
                          <a:solidFill>
                            <a:schemeClr val="dk1"/>
                          </a:solidFill>
                          <a:effectLst/>
                          <a:latin typeface="+mn-lt"/>
                          <a:ea typeface="+mn-ea"/>
                          <a:cs typeface="+mn-cs"/>
                        </a:rPr>
                        <a:t>organise</a:t>
                      </a:r>
                      <a:r>
                        <a:rPr lang="en-US" sz="1100" b="0" i="0" kern="1200" dirty="0">
                          <a:solidFill>
                            <a:schemeClr val="dk1"/>
                          </a:solidFill>
                          <a:effectLst/>
                          <a:latin typeface="+mn-lt"/>
                          <a:ea typeface="+mn-ea"/>
                          <a:cs typeface="+mn-cs"/>
                        </a:rPr>
                        <a:t>, store, manipulate and retrieve digital content</a:t>
                      </a:r>
                    </a:p>
                    <a:p>
                      <a:pPr marL="0" marR="0" lvl="0" indent="0" algn="l" defTabSz="653156" rtl="0" eaLnBrk="1" fontAlgn="auto" latinLnBrk="0" hangingPunct="1">
                        <a:lnSpc>
                          <a:spcPct val="100000"/>
                        </a:lnSpc>
                        <a:spcBef>
                          <a:spcPts val="0"/>
                        </a:spcBef>
                        <a:spcAft>
                          <a:spcPts val="0"/>
                        </a:spcAft>
                        <a:buClrTx/>
                        <a:buSzTx/>
                        <a:buFontTx/>
                        <a:buNone/>
                        <a:tabLst/>
                        <a:defRPr/>
                      </a:pPr>
                      <a:endParaRPr lang="en-US" sz="1100" dirty="0"/>
                    </a:p>
                  </a:txBody>
                  <a:tcPr marL="84406" marR="84406" marT="42203" marB="42203">
                    <a:solidFill>
                      <a:srgbClr val="E66A6A"/>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b="0" i="0" kern="1200" dirty="0">
                          <a:solidFill>
                            <a:schemeClr val="dk1"/>
                          </a:solidFill>
                          <a:effectLst/>
                          <a:latin typeface="+mn-lt"/>
                          <a:ea typeface="+mn-ea"/>
                          <a:cs typeface="+mn-cs"/>
                        </a:rPr>
                        <a:t>Select, use and combine a variety of software (including internet services) on a range of digital devices to design and create a range of programs, systems and content that accomplish given goals, including collecting, </a:t>
                      </a:r>
                      <a:r>
                        <a:rPr lang="en-US" sz="1100" b="0" i="0" kern="1200" dirty="0" err="1">
                          <a:solidFill>
                            <a:schemeClr val="dk1"/>
                          </a:solidFill>
                          <a:effectLst/>
                          <a:latin typeface="+mn-lt"/>
                          <a:ea typeface="+mn-ea"/>
                          <a:cs typeface="+mn-cs"/>
                        </a:rPr>
                        <a:t>analysing</a:t>
                      </a:r>
                      <a:r>
                        <a:rPr lang="en-US" sz="1100" b="0" i="0" kern="1200" dirty="0">
                          <a:solidFill>
                            <a:schemeClr val="dk1"/>
                          </a:solidFill>
                          <a:effectLst/>
                          <a:latin typeface="+mn-lt"/>
                          <a:ea typeface="+mn-ea"/>
                          <a:cs typeface="+mn-cs"/>
                        </a:rPr>
                        <a:t>, evaluating and presenting data and information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dirty="0"/>
                    </a:p>
                  </a:txBody>
                  <a:tcPr marL="84406" marR="84406" marT="42203" marB="42203">
                    <a:solidFill>
                      <a:srgbClr val="E66A6A"/>
                    </a:solidFill>
                  </a:tcPr>
                </a:tc>
                <a:extLst>
                  <a:ext uri="{0D108BD9-81ED-4DB2-BD59-A6C34878D82A}">
                    <a16:rowId xmlns:a16="http://schemas.microsoft.com/office/drawing/2014/main" val="1516012241"/>
                  </a:ext>
                </a:extLst>
              </a:tr>
              <a:tr h="1028605">
                <a:tc>
                  <a:txBody>
                    <a:bodyPr/>
                    <a:lstStyle/>
                    <a:p>
                      <a:pPr algn="ctr"/>
                      <a:r>
                        <a:rPr lang="en-US" sz="1300" b="1" dirty="0"/>
                        <a:t>E-Safety</a:t>
                      </a:r>
                    </a:p>
                  </a:txBody>
                  <a:tcPr marL="84406" marR="84406" marT="42203" marB="42203" vert="vert270">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b="0" i="0" kern="1200" dirty="0">
                          <a:solidFill>
                            <a:schemeClr val="dk1"/>
                          </a:solidFill>
                          <a:effectLst/>
                          <a:latin typeface="+mn-lt"/>
                          <a:ea typeface="+mn-ea"/>
                          <a:cs typeface="+mn-cs"/>
                        </a:rPr>
                        <a:t>Use technology safely and respectfully, keeping personal information private; identify where to go for help and support when they have concerns about content or contact on the internet or other online technologies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dirty="0"/>
                    </a:p>
                  </a:txBody>
                  <a:tcPr marL="84406" marR="84406" marT="42203" marB="42203">
                    <a:solidFill>
                      <a:schemeClr val="bg1"/>
                    </a:solidFill>
                  </a:tcPr>
                </a:tc>
                <a:tc>
                  <a:txBody>
                    <a:bodyPr/>
                    <a:lstStyle/>
                    <a:p>
                      <a:pPr marL="0" marR="0" lvl="0" indent="0" algn="l" defTabSz="653156" rtl="0" eaLnBrk="1" fontAlgn="auto" latinLnBrk="0" hangingPunct="1">
                        <a:lnSpc>
                          <a:spcPct val="100000"/>
                        </a:lnSpc>
                        <a:spcBef>
                          <a:spcPts val="0"/>
                        </a:spcBef>
                        <a:spcAft>
                          <a:spcPts val="0"/>
                        </a:spcAft>
                        <a:buClrTx/>
                        <a:buSzTx/>
                        <a:buFontTx/>
                        <a:buNone/>
                        <a:tabLst/>
                        <a:defRPr/>
                      </a:pPr>
                      <a:r>
                        <a:rPr lang="en-US" sz="1100" b="0" i="0" kern="1200" dirty="0">
                          <a:solidFill>
                            <a:schemeClr val="dk1"/>
                          </a:solidFill>
                          <a:effectLst/>
                          <a:latin typeface="+mn-lt"/>
                          <a:ea typeface="+mn-ea"/>
                          <a:cs typeface="+mn-cs"/>
                        </a:rPr>
                        <a:t>Use technology safely and respectfully, keeping personal information private; identify where to go for help and support when they have concerns about content or contact on the internet or other online technologies</a:t>
                      </a:r>
                    </a:p>
                  </a:txBody>
                  <a:tcPr marL="84406" marR="84406" marT="42203" marB="42203">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b="0" i="0" kern="1200" dirty="0">
                          <a:solidFill>
                            <a:schemeClr val="dk1"/>
                          </a:solidFill>
                          <a:effectLst/>
                          <a:latin typeface="+mn-lt"/>
                          <a:ea typeface="+mn-ea"/>
                          <a:cs typeface="+mn-cs"/>
                        </a:rPr>
                        <a:t>Use technology safely, respectfully and responsibly; </a:t>
                      </a:r>
                      <a:r>
                        <a:rPr lang="en-US" sz="1100" b="0" i="0" kern="1200" dirty="0" err="1">
                          <a:solidFill>
                            <a:schemeClr val="dk1"/>
                          </a:solidFill>
                          <a:effectLst/>
                          <a:latin typeface="+mn-lt"/>
                          <a:ea typeface="+mn-ea"/>
                          <a:cs typeface="+mn-cs"/>
                        </a:rPr>
                        <a:t>recognise</a:t>
                      </a:r>
                      <a:r>
                        <a:rPr lang="en-US" sz="1100" b="0" i="0" kern="1200" dirty="0">
                          <a:solidFill>
                            <a:schemeClr val="dk1"/>
                          </a:solidFill>
                          <a:effectLst/>
                          <a:latin typeface="+mn-lt"/>
                          <a:ea typeface="+mn-ea"/>
                          <a:cs typeface="+mn-cs"/>
                        </a:rPr>
                        <a:t> acceptable/unacceptable </a:t>
                      </a:r>
                      <a:r>
                        <a:rPr lang="en-US" sz="1100" b="0" i="0" kern="1200" dirty="0" err="1">
                          <a:solidFill>
                            <a:schemeClr val="dk1"/>
                          </a:solidFill>
                          <a:effectLst/>
                          <a:latin typeface="+mn-lt"/>
                          <a:ea typeface="+mn-ea"/>
                          <a:cs typeface="+mn-cs"/>
                        </a:rPr>
                        <a:t>behaviour</a:t>
                      </a:r>
                      <a:r>
                        <a:rPr lang="en-US" sz="1100" b="0" i="0" kern="1200" dirty="0">
                          <a:solidFill>
                            <a:schemeClr val="dk1"/>
                          </a:solidFill>
                          <a:effectLst/>
                          <a:latin typeface="+mn-lt"/>
                          <a:ea typeface="+mn-ea"/>
                          <a:cs typeface="+mn-cs"/>
                        </a:rPr>
                        <a:t>; identify a range of ways to report concerns about content and contact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dirty="0"/>
                    </a:p>
                  </a:txBody>
                  <a:tcPr marL="84406" marR="84406" marT="42203" marB="42203">
                    <a:solidFill>
                      <a:schemeClr val="bg1"/>
                    </a:solidFill>
                  </a:tcPr>
                </a:tc>
                <a:extLst>
                  <a:ext uri="{0D108BD9-81ED-4DB2-BD59-A6C34878D82A}">
                    <a16:rowId xmlns:a16="http://schemas.microsoft.com/office/drawing/2014/main" val="3899436516"/>
                  </a:ext>
                </a:extLst>
              </a:tr>
              <a:tr h="1028605">
                <a:tc>
                  <a:txBody>
                    <a:bodyPr/>
                    <a:lstStyle/>
                    <a:p>
                      <a:pPr algn="ctr"/>
                      <a:r>
                        <a:rPr lang="en-US" sz="1300" b="1" dirty="0"/>
                        <a:t>Beyond School </a:t>
                      </a:r>
                    </a:p>
                  </a:txBody>
                  <a:tcPr marL="84406" marR="84406" marT="42203" marB="42203" vert="vert270">
                    <a:solidFill>
                      <a:srgbClr val="E66A6A"/>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b="0" i="0" kern="1200" dirty="0" err="1">
                          <a:solidFill>
                            <a:schemeClr val="dk1"/>
                          </a:solidFill>
                          <a:effectLst/>
                          <a:latin typeface="+mn-lt"/>
                          <a:ea typeface="+mn-ea"/>
                          <a:cs typeface="+mn-cs"/>
                        </a:rPr>
                        <a:t>Recognise</a:t>
                      </a:r>
                      <a:r>
                        <a:rPr lang="en-US" sz="1100" b="0" i="0" kern="1200" dirty="0">
                          <a:solidFill>
                            <a:schemeClr val="dk1"/>
                          </a:solidFill>
                          <a:effectLst/>
                          <a:latin typeface="+mn-lt"/>
                          <a:ea typeface="+mn-ea"/>
                          <a:cs typeface="+mn-cs"/>
                        </a:rPr>
                        <a:t> common uses of information technology beyond school</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b="0" i="0" kern="1200" dirty="0">
                        <a:solidFill>
                          <a:schemeClr val="dk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t>Safety using technology and showing care.</a:t>
                      </a:r>
                    </a:p>
                  </a:txBody>
                  <a:tcPr marL="84406" marR="84406" marT="42203" marB="42203">
                    <a:solidFill>
                      <a:srgbClr val="E66A6A"/>
                    </a:solidFill>
                  </a:tcPr>
                </a:tc>
                <a:tc>
                  <a:txBody>
                    <a:bodyPr/>
                    <a:lstStyle/>
                    <a:p>
                      <a:pPr marL="0" marR="0" lvl="0" indent="0" algn="l" defTabSz="653156" rtl="0" eaLnBrk="1" fontAlgn="auto" latinLnBrk="0" hangingPunct="1">
                        <a:lnSpc>
                          <a:spcPct val="100000"/>
                        </a:lnSpc>
                        <a:spcBef>
                          <a:spcPts val="0"/>
                        </a:spcBef>
                        <a:spcAft>
                          <a:spcPts val="0"/>
                        </a:spcAft>
                        <a:buClrTx/>
                        <a:buSzTx/>
                        <a:buFontTx/>
                        <a:buNone/>
                        <a:tabLst/>
                        <a:defRPr/>
                      </a:pPr>
                      <a:r>
                        <a:rPr lang="en-US" sz="1100" b="0" i="0" kern="1200" dirty="0" err="1">
                          <a:solidFill>
                            <a:schemeClr val="dk1"/>
                          </a:solidFill>
                          <a:effectLst/>
                          <a:latin typeface="+mn-lt"/>
                          <a:ea typeface="+mn-ea"/>
                          <a:cs typeface="+mn-cs"/>
                        </a:rPr>
                        <a:t>Recognise</a:t>
                      </a:r>
                      <a:r>
                        <a:rPr lang="en-US" sz="1100" b="0" i="0" kern="1200" dirty="0">
                          <a:solidFill>
                            <a:schemeClr val="dk1"/>
                          </a:solidFill>
                          <a:effectLst/>
                          <a:latin typeface="+mn-lt"/>
                          <a:ea typeface="+mn-ea"/>
                          <a:cs typeface="+mn-cs"/>
                        </a:rPr>
                        <a:t> common uses of information technology beyond school</a:t>
                      </a:r>
                    </a:p>
                    <a:p>
                      <a:pPr marL="0" marR="0" lvl="0" indent="0" algn="l" defTabSz="653156" rtl="0" eaLnBrk="1" fontAlgn="auto" latinLnBrk="0" hangingPunct="1">
                        <a:lnSpc>
                          <a:spcPct val="100000"/>
                        </a:lnSpc>
                        <a:spcBef>
                          <a:spcPts val="0"/>
                        </a:spcBef>
                        <a:spcAft>
                          <a:spcPts val="0"/>
                        </a:spcAft>
                        <a:buClrTx/>
                        <a:buSzTx/>
                        <a:buFontTx/>
                        <a:buNone/>
                        <a:tabLst/>
                        <a:defRPr/>
                      </a:pPr>
                      <a:endParaRPr lang="en-US" sz="1100" dirty="0"/>
                    </a:p>
                  </a:txBody>
                  <a:tcPr marL="84406" marR="84406" marT="42203" marB="42203">
                    <a:solidFill>
                      <a:srgbClr val="E66A6A"/>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dirty="0"/>
                    </a:p>
                  </a:txBody>
                  <a:tcPr marL="84406" marR="84406" marT="42203" marB="42203">
                    <a:solidFill>
                      <a:srgbClr val="E66A6A"/>
                    </a:solidFill>
                  </a:tcPr>
                </a:tc>
                <a:extLst>
                  <a:ext uri="{0D108BD9-81ED-4DB2-BD59-A6C34878D82A}">
                    <a16:rowId xmlns:a16="http://schemas.microsoft.com/office/drawing/2014/main" val="2597521083"/>
                  </a:ext>
                </a:extLst>
              </a:tr>
            </a:tbl>
          </a:graphicData>
        </a:graphic>
      </p:graphicFrame>
      <p:sp>
        <p:nvSpPr>
          <p:cNvPr id="3" name="TextBox 2">
            <a:extLst>
              <a:ext uri="{FF2B5EF4-FFF2-40B4-BE49-F238E27FC236}">
                <a16:creationId xmlns:a16="http://schemas.microsoft.com/office/drawing/2014/main" id="{6123AD73-82B9-4D11-AF77-949135E40DA3}"/>
              </a:ext>
            </a:extLst>
          </p:cNvPr>
          <p:cNvSpPr txBox="1"/>
          <p:nvPr/>
        </p:nvSpPr>
        <p:spPr>
          <a:xfrm>
            <a:off x="3618500" y="182880"/>
            <a:ext cx="5104539" cy="462434"/>
          </a:xfrm>
          <a:prstGeom prst="rect">
            <a:avLst/>
          </a:prstGeom>
          <a:noFill/>
        </p:spPr>
        <p:txBody>
          <a:bodyPr wrap="none" rtlCol="0">
            <a:spAutoFit/>
          </a:bodyPr>
          <a:lstStyle/>
          <a:p>
            <a:r>
              <a:rPr lang="en-US"/>
              <a:t>The National Curriculum for Computing</a:t>
            </a:r>
            <a:endParaRPr lang="en-GB"/>
          </a:p>
        </p:txBody>
      </p:sp>
      <p:pic>
        <p:nvPicPr>
          <p:cNvPr id="8" name="Picture 8" descr="Icon&#10;&#10;Description automatically generated">
            <a:extLst>
              <a:ext uri="{FF2B5EF4-FFF2-40B4-BE49-F238E27FC236}">
                <a16:creationId xmlns:a16="http://schemas.microsoft.com/office/drawing/2014/main" id="{BE3F4A0A-8CA4-4ADD-AAF0-1D8FABDA502C}"/>
              </a:ext>
            </a:extLst>
          </p:cNvPr>
          <p:cNvPicPr>
            <a:picLocks noChangeAspect="1"/>
          </p:cNvPicPr>
          <p:nvPr/>
        </p:nvPicPr>
        <p:blipFill>
          <a:blip r:embed="rId2"/>
          <a:stretch>
            <a:fillRect/>
          </a:stretch>
        </p:blipFill>
        <p:spPr>
          <a:xfrm>
            <a:off x="581677" y="7679350"/>
            <a:ext cx="1012167" cy="551947"/>
          </a:xfrm>
          <a:prstGeom prst="rect">
            <a:avLst/>
          </a:prstGeom>
        </p:spPr>
      </p:pic>
    </p:spTree>
    <p:extLst>
      <p:ext uri="{BB962C8B-B14F-4D97-AF65-F5344CB8AC3E}">
        <p14:creationId xmlns:p14="http://schemas.microsoft.com/office/powerpoint/2010/main" val="20919262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9CD1CC20-101C-4572-A13C-3F1E6BE80D5C}"/>
              </a:ext>
            </a:extLst>
          </p:cNvPr>
          <p:cNvGraphicFramePr>
            <a:graphicFrameLocks noGrp="1"/>
          </p:cNvGraphicFramePr>
          <p:nvPr>
            <p:extLst>
              <p:ext uri="{D42A27DB-BD31-4B8C-83A1-F6EECF244321}">
                <p14:modId xmlns:p14="http://schemas.microsoft.com/office/powerpoint/2010/main" val="3581936694"/>
              </p:ext>
            </p:extLst>
          </p:nvPr>
        </p:nvGraphicFramePr>
        <p:xfrm>
          <a:off x="224213" y="997077"/>
          <a:ext cx="12353173" cy="4929089"/>
        </p:xfrm>
        <a:graphic>
          <a:graphicData uri="http://schemas.openxmlformats.org/drawingml/2006/table">
            <a:tbl>
              <a:tblPr firstRow="1" bandRow="1">
                <a:tableStyleId>{5C22544A-7EE6-4342-B048-85BDC9FD1C3A}</a:tableStyleId>
              </a:tblPr>
              <a:tblGrid>
                <a:gridCol w="952780">
                  <a:extLst>
                    <a:ext uri="{9D8B030D-6E8A-4147-A177-3AD203B41FA5}">
                      <a16:colId xmlns:a16="http://schemas.microsoft.com/office/drawing/2014/main" val="743728321"/>
                    </a:ext>
                  </a:extLst>
                </a:gridCol>
                <a:gridCol w="3800131">
                  <a:extLst>
                    <a:ext uri="{9D8B030D-6E8A-4147-A177-3AD203B41FA5}">
                      <a16:colId xmlns:a16="http://schemas.microsoft.com/office/drawing/2014/main" val="1900083865"/>
                    </a:ext>
                  </a:extLst>
                </a:gridCol>
                <a:gridCol w="3800131">
                  <a:extLst>
                    <a:ext uri="{9D8B030D-6E8A-4147-A177-3AD203B41FA5}">
                      <a16:colId xmlns:a16="http://schemas.microsoft.com/office/drawing/2014/main" val="1606514421"/>
                    </a:ext>
                  </a:extLst>
                </a:gridCol>
                <a:gridCol w="3800131">
                  <a:extLst>
                    <a:ext uri="{9D8B030D-6E8A-4147-A177-3AD203B41FA5}">
                      <a16:colId xmlns:a16="http://schemas.microsoft.com/office/drawing/2014/main" val="60231234"/>
                    </a:ext>
                  </a:extLst>
                </a:gridCol>
              </a:tblGrid>
              <a:tr h="401647">
                <a:tc>
                  <a:txBody>
                    <a:bodyPr/>
                    <a:lstStyle/>
                    <a:p>
                      <a:endParaRPr lang="en-GB" sz="1300" dirty="0"/>
                    </a:p>
                  </a:txBody>
                  <a:tcPr marL="84406" marR="84406" marT="42203" marB="42203">
                    <a:solidFill>
                      <a:srgbClr val="C00000"/>
                    </a:solidFill>
                  </a:tcPr>
                </a:tc>
                <a:tc>
                  <a:txBody>
                    <a:bodyPr/>
                    <a:lstStyle/>
                    <a:p>
                      <a:r>
                        <a:rPr lang="en-US" sz="1200" dirty="0"/>
                        <a:t>R</a:t>
                      </a:r>
                      <a:endParaRPr lang="en-GB" sz="1200" dirty="0"/>
                    </a:p>
                  </a:txBody>
                  <a:tcPr marL="84406" marR="84406" marT="42203" marB="42203">
                    <a:solidFill>
                      <a:srgbClr val="C00000"/>
                    </a:solidFill>
                  </a:tcPr>
                </a:tc>
                <a:tc>
                  <a:txBody>
                    <a:bodyPr/>
                    <a:lstStyle/>
                    <a:p>
                      <a:r>
                        <a:rPr lang="en-US" sz="1200" dirty="0"/>
                        <a:t>1</a:t>
                      </a:r>
                      <a:endParaRPr lang="en-GB" sz="1200" dirty="0"/>
                    </a:p>
                  </a:txBody>
                  <a:tcPr marL="84406" marR="84406" marT="42203" marB="42203">
                    <a:solidFill>
                      <a:srgbClr val="C00000"/>
                    </a:solidFill>
                  </a:tcPr>
                </a:tc>
                <a:tc>
                  <a:txBody>
                    <a:bodyPr/>
                    <a:lstStyle/>
                    <a:p>
                      <a:r>
                        <a:rPr lang="en-US" sz="1200" dirty="0"/>
                        <a:t>2</a:t>
                      </a:r>
                      <a:endParaRPr lang="en-GB" sz="1200" dirty="0"/>
                    </a:p>
                  </a:txBody>
                  <a:tcPr marL="84406" marR="84406" marT="42203" marB="42203">
                    <a:solidFill>
                      <a:srgbClr val="C00000"/>
                    </a:solidFill>
                  </a:tcPr>
                </a:tc>
                <a:extLst>
                  <a:ext uri="{0D108BD9-81ED-4DB2-BD59-A6C34878D82A}">
                    <a16:rowId xmlns:a16="http://schemas.microsoft.com/office/drawing/2014/main" val="3871774402"/>
                  </a:ext>
                </a:extLst>
              </a:tr>
              <a:tr h="1158230">
                <a:tc>
                  <a:txBody>
                    <a:bodyPr/>
                    <a:lstStyle/>
                    <a:p>
                      <a:pPr algn="ctr"/>
                      <a:r>
                        <a:rPr lang="en-US" sz="1300" b="1" dirty="0"/>
                        <a:t>Computer Science</a:t>
                      </a:r>
                      <a:endParaRPr lang="en-GB" sz="1300" b="1" dirty="0"/>
                    </a:p>
                  </a:txBody>
                  <a:tcPr marL="84406" marR="84406" marT="42203" marB="42203" vert="vert270">
                    <a:solidFill>
                      <a:schemeClr val="bg1">
                        <a:lumMod val="95000"/>
                      </a:schemeClr>
                    </a:solidFill>
                  </a:tcPr>
                </a:tc>
                <a:tc>
                  <a:txBody>
                    <a:bodyPr/>
                    <a:lstStyle/>
                    <a:p>
                      <a:pPr marL="171450" indent="-171450">
                        <a:buFont typeface="Arial" panose="020B0604020202020204" pitchFamily="34" charset="0"/>
                        <a:buChar char="•"/>
                      </a:pPr>
                      <a:r>
                        <a:rPr lang="en-US" sz="1050" dirty="0"/>
                        <a:t>Understand simple instructions e.g. practical activities</a:t>
                      </a:r>
                    </a:p>
                    <a:p>
                      <a:pPr marL="171450" indent="-171450">
                        <a:buFont typeface="Arial" panose="020B0604020202020204" pitchFamily="34" charset="0"/>
                        <a:buChar char="•"/>
                      </a:pPr>
                      <a:r>
                        <a:rPr lang="en-US" sz="1050" dirty="0"/>
                        <a:t>Develop skills using </a:t>
                      </a:r>
                      <a:r>
                        <a:rPr lang="en-US" sz="1050" dirty="0" err="1"/>
                        <a:t>Beebot</a:t>
                      </a:r>
                      <a:r>
                        <a:rPr lang="en-US" sz="1050" dirty="0"/>
                        <a:t> app</a:t>
                      </a:r>
                    </a:p>
                    <a:p>
                      <a:pPr marL="171450" indent="-171450">
                        <a:buFont typeface="Arial" panose="020B0604020202020204" pitchFamily="34" charset="0"/>
                        <a:buChar char="•"/>
                      </a:pPr>
                      <a:r>
                        <a:rPr lang="en-US" sz="1050" dirty="0" err="1"/>
                        <a:t>Beebots</a:t>
                      </a:r>
                      <a:endParaRPr lang="en-US" sz="1050" dirty="0"/>
                    </a:p>
                  </a:txBody>
                  <a:tcPr marL="84406" marR="84406" marT="42203" marB="42203">
                    <a:solidFill>
                      <a:schemeClr val="bg1">
                        <a:lumMod val="95000"/>
                      </a:schemeClr>
                    </a:solidFill>
                  </a:tcPr>
                </a:tc>
                <a:tc>
                  <a:txBody>
                    <a:bodyPr/>
                    <a:lstStyle/>
                    <a:p>
                      <a:pPr marL="171450" indent="-171450">
                        <a:buFont typeface="Arial" panose="020B0604020202020204" pitchFamily="34" charset="0"/>
                        <a:buChar char="•"/>
                      </a:pPr>
                      <a:r>
                        <a:rPr lang="en-US" sz="1050" dirty="0"/>
                        <a:t>Understand simple instructions e.g. forwards, backwards, left, right</a:t>
                      </a:r>
                    </a:p>
                    <a:p>
                      <a:pPr marL="171450" indent="-171450">
                        <a:buFont typeface="Arial" panose="020B0604020202020204" pitchFamily="34" charset="0"/>
                        <a:buChar char="•"/>
                      </a:pPr>
                      <a:r>
                        <a:rPr lang="en-US" sz="1050" dirty="0"/>
                        <a:t>Understand what an algorithm is e.g. set of instructions</a:t>
                      </a:r>
                    </a:p>
                    <a:p>
                      <a:pPr marL="171450" indent="-171450">
                        <a:buFont typeface="Arial" panose="020B0604020202020204" pitchFamily="34" charset="0"/>
                        <a:buChar char="•"/>
                      </a:pPr>
                      <a:r>
                        <a:rPr lang="en-US" sz="1050" dirty="0"/>
                        <a:t>Write a simple program e.g. using a </a:t>
                      </a:r>
                      <a:r>
                        <a:rPr lang="en-US" sz="1050" dirty="0" err="1"/>
                        <a:t>Beebot</a:t>
                      </a:r>
                      <a:endParaRPr lang="en-US" sz="1050" dirty="0"/>
                    </a:p>
                    <a:p>
                      <a:pPr marL="171450" indent="-171450">
                        <a:buFont typeface="Arial" panose="020B0604020202020204" pitchFamily="34" charset="0"/>
                        <a:buChar char="•"/>
                      </a:pPr>
                      <a:r>
                        <a:rPr lang="en-US" sz="1050" dirty="0"/>
                        <a:t>Practice programming skills e.g. using </a:t>
                      </a:r>
                      <a:r>
                        <a:rPr lang="en-US" sz="1050" dirty="0" err="1"/>
                        <a:t>Beebot</a:t>
                      </a:r>
                      <a:r>
                        <a:rPr lang="en-US" sz="1050" dirty="0"/>
                        <a:t> app</a:t>
                      </a:r>
                    </a:p>
                  </a:txBody>
                  <a:tcPr marL="84406" marR="84406" marT="42203" marB="42203">
                    <a:solidFill>
                      <a:schemeClr val="bg1">
                        <a:lumMod val="95000"/>
                      </a:schemeClr>
                    </a:solidFill>
                  </a:tcPr>
                </a:tc>
                <a:tc>
                  <a:txBody>
                    <a:bodyPr/>
                    <a:lstStyle/>
                    <a:p>
                      <a:pPr marL="171450" indent="-171450">
                        <a:buFont typeface="Arial" panose="020B0604020202020204" pitchFamily="34" charset="0"/>
                        <a:buChar char="•"/>
                      </a:pPr>
                      <a:r>
                        <a:rPr lang="en-US" sz="1050" dirty="0"/>
                        <a:t>Understand simple instructions e.g. forwards, backwards, left, right</a:t>
                      </a:r>
                    </a:p>
                    <a:p>
                      <a:pPr marL="171450" indent="-171450">
                        <a:buFont typeface="Arial" panose="020B0604020202020204" pitchFamily="34" charset="0"/>
                        <a:buChar char="•"/>
                      </a:pPr>
                      <a:r>
                        <a:rPr lang="en-US" sz="1050" dirty="0"/>
                        <a:t>Understand what an algorithm is e.g. set of instructions</a:t>
                      </a:r>
                    </a:p>
                    <a:p>
                      <a:pPr marL="171450" indent="-171450">
                        <a:buFont typeface="Arial" panose="020B0604020202020204" pitchFamily="34" charset="0"/>
                        <a:buChar char="•"/>
                      </a:pPr>
                      <a:r>
                        <a:rPr lang="en-US" sz="1050" dirty="0"/>
                        <a:t>Write a simple program e.g. using </a:t>
                      </a:r>
                      <a:r>
                        <a:rPr lang="en-US" sz="1050" dirty="0" err="1"/>
                        <a:t>Bluebot</a:t>
                      </a:r>
                      <a:r>
                        <a:rPr lang="en-US" sz="1050" dirty="0"/>
                        <a:t> app</a:t>
                      </a:r>
                    </a:p>
                    <a:p>
                      <a:pPr marL="171450" indent="-171450">
                        <a:buFont typeface="Arial" panose="020B0604020202020204" pitchFamily="34" charset="0"/>
                        <a:buChar char="•"/>
                      </a:pPr>
                      <a:r>
                        <a:rPr lang="en-US" sz="1050" dirty="0"/>
                        <a:t>Practice programming skills e.g. using </a:t>
                      </a:r>
                      <a:r>
                        <a:rPr lang="en-US" sz="1050" dirty="0" err="1"/>
                        <a:t>Bluebot</a:t>
                      </a:r>
                      <a:r>
                        <a:rPr lang="en-US" sz="1050" dirty="0"/>
                        <a:t> app</a:t>
                      </a:r>
                    </a:p>
                    <a:p>
                      <a:pPr marL="171450" indent="-171450">
                        <a:buFont typeface="Arial" panose="020B0604020202020204" pitchFamily="34" charset="0"/>
                        <a:buChar char="•"/>
                      </a:pPr>
                      <a:r>
                        <a:rPr lang="en-US" sz="1050" dirty="0"/>
                        <a:t>Be able to predict their programming </a:t>
                      </a:r>
                      <a:endParaRPr lang="en-GB" sz="1050" dirty="0"/>
                    </a:p>
                  </a:txBody>
                  <a:tcPr marL="84406" marR="84406" marT="42203" marB="42203">
                    <a:solidFill>
                      <a:schemeClr val="bg1">
                        <a:lumMod val="95000"/>
                      </a:schemeClr>
                    </a:solidFill>
                  </a:tcPr>
                </a:tc>
                <a:extLst>
                  <a:ext uri="{0D108BD9-81ED-4DB2-BD59-A6C34878D82A}">
                    <a16:rowId xmlns:a16="http://schemas.microsoft.com/office/drawing/2014/main" val="1958006916"/>
                  </a:ext>
                </a:extLst>
              </a:tr>
              <a:tr h="1210331">
                <a:tc>
                  <a:txBody>
                    <a:bodyPr/>
                    <a:lstStyle/>
                    <a:p>
                      <a:pPr algn="ctr"/>
                      <a:r>
                        <a:rPr lang="en-US" sz="1300" b="1" dirty="0"/>
                        <a:t>Information Technology</a:t>
                      </a:r>
                      <a:endParaRPr lang="en-GB" sz="1300" b="1" dirty="0"/>
                    </a:p>
                  </a:txBody>
                  <a:tcPr marL="84406" marR="84406" marT="42203" marB="42203" vert="vert270">
                    <a:solidFill>
                      <a:srgbClr val="E66A6A"/>
                    </a:solidFill>
                  </a:tcPr>
                </a:tc>
                <a:tc>
                  <a:txBody>
                    <a:bodyPr/>
                    <a:lstStyle/>
                    <a:p>
                      <a:r>
                        <a:rPr lang="en-US" sz="1050" u="sng" dirty="0"/>
                        <a:t>Tapestry</a:t>
                      </a:r>
                    </a:p>
                    <a:p>
                      <a:pPr marL="171450" indent="-171450">
                        <a:buFont typeface="Arial" panose="020B0604020202020204" pitchFamily="34" charset="0"/>
                        <a:buChar char="•"/>
                      </a:pPr>
                      <a:r>
                        <a:rPr lang="en-US" sz="1050" u="none" dirty="0"/>
                        <a:t>Log in to Tapestry</a:t>
                      </a:r>
                    </a:p>
                    <a:p>
                      <a:pPr marL="171450" indent="-171450">
                        <a:buFont typeface="Arial" panose="020B0604020202020204" pitchFamily="34" charset="0"/>
                        <a:buChar char="•"/>
                      </a:pPr>
                      <a:r>
                        <a:rPr lang="en-US" sz="1050" dirty="0"/>
                        <a:t>Use camera to take photo</a:t>
                      </a:r>
                    </a:p>
                    <a:p>
                      <a:pPr marL="171450" indent="-171450">
                        <a:buFont typeface="Arial" panose="020B0604020202020204" pitchFamily="34" charset="0"/>
                        <a:buChar char="•"/>
                      </a:pPr>
                      <a:r>
                        <a:rPr lang="en-US" sz="1050" dirty="0"/>
                        <a:t>Type text</a:t>
                      </a:r>
                    </a:p>
                    <a:p>
                      <a:pPr marL="171450" indent="-171450">
                        <a:buFont typeface="Arial" panose="020B0604020202020204" pitchFamily="34" charset="0"/>
                        <a:buChar char="•"/>
                      </a:pPr>
                      <a:endParaRPr lang="en-US" sz="1050" dirty="0"/>
                    </a:p>
                    <a:p>
                      <a:pPr marL="171450" marR="0" lvl="0" indent="-171450" algn="l" defTabSz="844073"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50" b="0" i="0" kern="1200" dirty="0">
                          <a:solidFill>
                            <a:schemeClr val="dk1"/>
                          </a:solidFill>
                          <a:effectLst/>
                          <a:latin typeface="+mn-lt"/>
                          <a:ea typeface="+mn-ea"/>
                          <a:cs typeface="+mn-cs"/>
                        </a:rPr>
                        <a:t>Search for information on the internet</a:t>
                      </a:r>
                    </a:p>
                    <a:p>
                      <a:pPr marL="171450" marR="0" lvl="0" indent="-171450" algn="l" defTabSz="844073"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50" b="0" i="0" kern="1200" dirty="0">
                          <a:solidFill>
                            <a:schemeClr val="dk1"/>
                          </a:solidFill>
                          <a:effectLst/>
                          <a:latin typeface="+mn-lt"/>
                          <a:ea typeface="+mn-ea"/>
                          <a:cs typeface="+mn-cs"/>
                        </a:rPr>
                        <a:t>Play games on the interactive whiteboard</a:t>
                      </a:r>
                    </a:p>
                    <a:p>
                      <a:pPr marL="171450" marR="0" lvl="0" indent="-171450" algn="l" defTabSz="844073"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50" b="0" i="0" kern="1200" dirty="0">
                          <a:solidFill>
                            <a:schemeClr val="dk1"/>
                          </a:solidFill>
                          <a:effectLst/>
                          <a:latin typeface="+mn-lt"/>
                          <a:ea typeface="+mn-ea"/>
                          <a:cs typeface="+mn-cs"/>
                        </a:rPr>
                        <a:t>Watching video clips</a:t>
                      </a:r>
                    </a:p>
                    <a:p>
                      <a:pPr marL="171450" marR="0" lvl="0" indent="-171450" algn="l" defTabSz="844073"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50" b="0" i="0" kern="1200" dirty="0">
                          <a:solidFill>
                            <a:schemeClr val="dk1"/>
                          </a:solidFill>
                          <a:effectLst/>
                          <a:latin typeface="+mn-lt"/>
                          <a:ea typeface="+mn-ea"/>
                          <a:cs typeface="+mn-cs"/>
                        </a:rPr>
                        <a:t>Listening to music</a:t>
                      </a:r>
                    </a:p>
                    <a:p>
                      <a:pPr marL="171450" marR="0" lvl="0" indent="-171450" algn="l" defTabSz="844073"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50" b="0" i="0" kern="1200" dirty="0">
                          <a:solidFill>
                            <a:schemeClr val="dk1"/>
                          </a:solidFill>
                          <a:effectLst/>
                          <a:latin typeface="+mn-lt"/>
                          <a:ea typeface="+mn-ea"/>
                          <a:cs typeface="+mn-cs"/>
                        </a:rPr>
                        <a:t>Scan QR codes for audio books</a:t>
                      </a:r>
                    </a:p>
                    <a:p>
                      <a:pPr marL="171450" marR="0" lvl="0" indent="-171450" algn="l" defTabSz="844073"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050" b="0" i="0" kern="1200" dirty="0">
                        <a:solidFill>
                          <a:schemeClr val="dk1"/>
                        </a:solidFill>
                        <a:effectLst/>
                        <a:latin typeface="+mn-lt"/>
                        <a:ea typeface="+mn-ea"/>
                        <a:cs typeface="+mn-cs"/>
                      </a:endParaRPr>
                    </a:p>
                    <a:p>
                      <a:pPr marL="171450" indent="-171450">
                        <a:buFont typeface="Arial" panose="020B0604020202020204" pitchFamily="34" charset="0"/>
                        <a:buChar char="•"/>
                      </a:pPr>
                      <a:endParaRPr lang="en-US" sz="1050" dirty="0"/>
                    </a:p>
                  </a:txBody>
                  <a:tcPr marL="84406" marR="84406" marT="42203" marB="42203">
                    <a:solidFill>
                      <a:srgbClr val="E66A6A"/>
                    </a:solidFill>
                  </a:tcPr>
                </a:tc>
                <a:tc>
                  <a:txBody>
                    <a:bodyPr/>
                    <a:lstStyle/>
                    <a:p>
                      <a:pPr marL="0" marR="0" lvl="0" indent="0" algn="l" defTabSz="844073" rtl="0" eaLnBrk="1" fontAlgn="auto" latinLnBrk="0" hangingPunct="1">
                        <a:lnSpc>
                          <a:spcPct val="100000"/>
                        </a:lnSpc>
                        <a:spcBef>
                          <a:spcPts val="0"/>
                        </a:spcBef>
                        <a:spcAft>
                          <a:spcPts val="0"/>
                        </a:spcAft>
                        <a:buClrTx/>
                        <a:buSzTx/>
                        <a:buFontTx/>
                        <a:buNone/>
                        <a:tabLst/>
                        <a:defRPr/>
                      </a:pPr>
                      <a:r>
                        <a:rPr lang="en-US" sz="1050" u="sng" dirty="0"/>
                        <a:t>Seesaw, Draw and Tell, </a:t>
                      </a:r>
                      <a:r>
                        <a:rPr lang="en-US" sz="1050" u="sng" dirty="0" err="1"/>
                        <a:t>Blooket</a:t>
                      </a:r>
                      <a:r>
                        <a:rPr lang="en-US" sz="1050" u="sng" dirty="0"/>
                        <a:t>, Shadow puppets</a:t>
                      </a:r>
                    </a:p>
                    <a:p>
                      <a:pPr marL="171450" indent="-171450">
                        <a:buFont typeface="Arial" panose="020B0604020202020204" pitchFamily="34" charset="0"/>
                        <a:buChar char="•"/>
                      </a:pPr>
                      <a:r>
                        <a:rPr lang="en-US" sz="1050" u="none" dirty="0"/>
                        <a:t>Log in/ Open app</a:t>
                      </a:r>
                    </a:p>
                    <a:p>
                      <a:pPr marL="171450" marR="0" lvl="0" indent="-171450" algn="l" defTabSz="844073"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50" dirty="0"/>
                        <a:t>Add photo</a:t>
                      </a:r>
                    </a:p>
                    <a:p>
                      <a:pPr marL="171450" marR="0" lvl="0" indent="-171450" algn="l" defTabSz="844073"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50" u="none" dirty="0"/>
                        <a:t>Add text</a:t>
                      </a:r>
                    </a:p>
                    <a:p>
                      <a:pPr marL="171450" marR="0" lvl="0" indent="-171450" algn="l" defTabSz="844073"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50" u="none" dirty="0"/>
                        <a:t>Record voice</a:t>
                      </a:r>
                    </a:p>
                    <a:p>
                      <a:pPr marL="171450" marR="0" lvl="0" indent="-171450" algn="l" defTabSz="844073"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50" u="none" dirty="0"/>
                        <a:t>Saving an image from the internet</a:t>
                      </a:r>
                    </a:p>
                    <a:p>
                      <a:pPr marL="171450" marR="0" lvl="0" indent="-171450" algn="l" defTabSz="844073"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50" u="none" dirty="0"/>
                        <a:t>Save work</a:t>
                      </a:r>
                    </a:p>
                  </a:txBody>
                  <a:tcPr marL="84406" marR="84406" marT="42203" marB="42203">
                    <a:solidFill>
                      <a:srgbClr val="E66A6A"/>
                    </a:solidFill>
                  </a:tcPr>
                </a:tc>
                <a:tc>
                  <a:txBody>
                    <a:bodyPr/>
                    <a:lstStyle/>
                    <a:p>
                      <a:pPr marL="0" marR="0" lvl="0" indent="0" algn="l" defTabSz="844073" rtl="0" eaLnBrk="1" fontAlgn="auto" latinLnBrk="0" hangingPunct="1">
                        <a:lnSpc>
                          <a:spcPct val="100000"/>
                        </a:lnSpc>
                        <a:spcBef>
                          <a:spcPts val="0"/>
                        </a:spcBef>
                        <a:spcAft>
                          <a:spcPts val="0"/>
                        </a:spcAft>
                        <a:buClrTx/>
                        <a:buSzTx/>
                        <a:buFontTx/>
                        <a:buNone/>
                        <a:tabLst/>
                        <a:defRPr/>
                      </a:pPr>
                      <a:r>
                        <a:rPr lang="en-US" sz="1050" u="sng" dirty="0"/>
                        <a:t>Seesaw, Padlet, Keynote, Pic Collage, Lux</a:t>
                      </a:r>
                    </a:p>
                    <a:p>
                      <a:pPr marL="171450" marR="0" lvl="0" indent="-171450" algn="l" defTabSz="844073"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50" u="none" dirty="0"/>
                        <a:t>Recap previous year skills</a:t>
                      </a:r>
                    </a:p>
                    <a:p>
                      <a:pPr marL="171450" marR="0" lvl="0" indent="-171450" algn="l" defTabSz="844073"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50" u="none" dirty="0"/>
                        <a:t>Renaming files</a:t>
                      </a:r>
                    </a:p>
                    <a:p>
                      <a:pPr marL="171450" marR="0" lvl="0" indent="-171450" algn="l" defTabSz="844073"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50" u="none" dirty="0"/>
                        <a:t>Export files</a:t>
                      </a:r>
                    </a:p>
                    <a:p>
                      <a:pPr marL="171450" marR="0" lvl="0" indent="-171450" algn="l" defTabSz="844073"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50" u="none" dirty="0"/>
                        <a:t>Selecting and editing text</a:t>
                      </a:r>
                    </a:p>
                    <a:p>
                      <a:pPr marL="171450" marR="0" lvl="0" indent="-171450" algn="l" defTabSz="844073"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50" u="none" dirty="0"/>
                        <a:t>Insert and edit images</a:t>
                      </a:r>
                    </a:p>
                    <a:p>
                      <a:pPr marL="0" marR="0" lvl="0" indent="0" algn="l" defTabSz="844073" rtl="0" eaLnBrk="1" fontAlgn="auto" latinLnBrk="0" hangingPunct="1">
                        <a:lnSpc>
                          <a:spcPct val="100000"/>
                        </a:lnSpc>
                        <a:spcBef>
                          <a:spcPts val="0"/>
                        </a:spcBef>
                        <a:spcAft>
                          <a:spcPts val="0"/>
                        </a:spcAft>
                        <a:buClrTx/>
                        <a:buSzTx/>
                        <a:buFontTx/>
                        <a:buNone/>
                        <a:tabLst/>
                        <a:defRPr/>
                      </a:pPr>
                      <a:endParaRPr lang="en-US" sz="1050" u="none" dirty="0"/>
                    </a:p>
                    <a:p>
                      <a:pPr marL="0" marR="0" lvl="0" indent="0" algn="l" defTabSz="844073" rtl="0" eaLnBrk="1" fontAlgn="auto" latinLnBrk="0" hangingPunct="1">
                        <a:lnSpc>
                          <a:spcPct val="100000"/>
                        </a:lnSpc>
                        <a:spcBef>
                          <a:spcPts val="0"/>
                        </a:spcBef>
                        <a:spcAft>
                          <a:spcPts val="0"/>
                        </a:spcAft>
                        <a:buClrTx/>
                        <a:buSzTx/>
                        <a:buFontTx/>
                        <a:buNone/>
                        <a:tabLst/>
                        <a:defRPr/>
                      </a:pPr>
                      <a:endParaRPr lang="en-US" sz="1050" u="none" dirty="0"/>
                    </a:p>
                  </a:txBody>
                  <a:tcPr marL="84406" marR="84406" marT="42203" marB="42203">
                    <a:solidFill>
                      <a:srgbClr val="E66A6A"/>
                    </a:solidFill>
                  </a:tcPr>
                </a:tc>
                <a:extLst>
                  <a:ext uri="{0D108BD9-81ED-4DB2-BD59-A6C34878D82A}">
                    <a16:rowId xmlns:a16="http://schemas.microsoft.com/office/drawing/2014/main" val="917223294"/>
                  </a:ext>
                </a:extLst>
              </a:tr>
              <a:tr h="1261786">
                <a:tc>
                  <a:txBody>
                    <a:bodyPr/>
                    <a:lstStyle/>
                    <a:p>
                      <a:pPr algn="ctr"/>
                      <a:r>
                        <a:rPr lang="en-US" sz="1100" b="1" dirty="0"/>
                        <a:t>Digital Literacy </a:t>
                      </a:r>
                      <a:endParaRPr lang="en-GB" sz="1300" b="1" dirty="0"/>
                    </a:p>
                  </a:txBody>
                  <a:tcPr marL="84406" marR="84406" marT="42203" marB="42203" vert="vert270">
                    <a:solidFill>
                      <a:schemeClr val="bg2"/>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dirty="0"/>
                        <a:t>General safety around using Computing technology (interactive whiteboard, iPads </a:t>
                      </a:r>
                      <a:r>
                        <a:rPr lang="en-US" sz="1050" dirty="0" err="1"/>
                        <a:t>etc</a:t>
                      </a:r>
                      <a:r>
                        <a:rPr lang="en-US" sz="1050" dirty="0"/>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05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050" dirty="0"/>
                        <a:t>Project evolve:</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050" b="0" i="0" kern="1200" dirty="0">
                          <a:solidFill>
                            <a:schemeClr val="dk1"/>
                          </a:solidFill>
                          <a:effectLst/>
                          <a:latin typeface="+mn-lt"/>
                          <a:ea typeface="+mn-ea"/>
                          <a:cs typeface="+mn-cs"/>
                          <a:hlinkClick r:id="rId2"/>
                        </a:rPr>
                        <a:t>https://projectevolve.co.uk/</a:t>
                      </a:r>
                      <a:endParaRPr lang="en-US" sz="105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050" dirty="0"/>
                        <a:t>Online Bullying</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050" dirty="0"/>
                        <a:t>Privacy and Security</a:t>
                      </a:r>
                    </a:p>
                  </a:txBody>
                  <a:tcPr marL="84406" marR="84406" marT="42203" marB="42203">
                    <a:solidFill>
                      <a:schemeClr val="bg2"/>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dirty="0"/>
                        <a:t>Think U know website activities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050" dirty="0">
                          <a:hlinkClick r:id="rId3"/>
                        </a:rPr>
                        <a:t>https://www.thinkuknow.co.uk/</a:t>
                      </a:r>
                      <a:endParaRPr lang="en-US" sz="105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05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050" dirty="0"/>
                        <a:t>Project evolve:</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050" b="0" i="0" kern="1200" dirty="0">
                          <a:solidFill>
                            <a:schemeClr val="dk1"/>
                          </a:solidFill>
                          <a:effectLst/>
                          <a:latin typeface="+mn-lt"/>
                          <a:ea typeface="+mn-ea"/>
                          <a:cs typeface="+mn-cs"/>
                          <a:hlinkClick r:id="rId2"/>
                        </a:rPr>
                        <a:t>https://projectevolve.co.uk/</a:t>
                      </a:r>
                      <a:endParaRPr lang="en-US" sz="105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050" dirty="0"/>
                        <a:t>Online Bullying</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050" dirty="0"/>
                        <a:t>Privacy and Security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050" dirty="0"/>
                    </a:p>
                  </a:txBody>
                  <a:tcPr marL="84406" marR="84406" marT="42203" marB="42203">
                    <a:solidFill>
                      <a:schemeClr val="bg2"/>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dirty="0"/>
                        <a:t>Digital Lifestyles unit in PSHE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05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050" dirty="0"/>
                        <a:t>Project evolve:</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050" b="0" i="0" kern="1200" dirty="0">
                          <a:solidFill>
                            <a:schemeClr val="dk1"/>
                          </a:solidFill>
                          <a:effectLst/>
                          <a:latin typeface="+mn-lt"/>
                          <a:ea typeface="+mn-ea"/>
                          <a:cs typeface="+mn-cs"/>
                          <a:hlinkClick r:id="rId2"/>
                        </a:rPr>
                        <a:t>https://projectevolve.co.uk/</a:t>
                      </a:r>
                      <a:endParaRPr lang="en-US" sz="105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050" dirty="0"/>
                        <a:t>Online Bullying</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050" dirty="0"/>
                        <a:t>Managing online information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050" dirty="0"/>
                    </a:p>
                  </a:txBody>
                  <a:tcPr marL="84406" marR="84406" marT="42203" marB="42203">
                    <a:solidFill>
                      <a:schemeClr val="bg2"/>
                    </a:solidFill>
                  </a:tcPr>
                </a:tc>
                <a:extLst>
                  <a:ext uri="{0D108BD9-81ED-4DB2-BD59-A6C34878D82A}">
                    <a16:rowId xmlns:a16="http://schemas.microsoft.com/office/drawing/2014/main" val="1503049788"/>
                  </a:ext>
                </a:extLst>
              </a:tr>
            </a:tbl>
          </a:graphicData>
        </a:graphic>
      </p:graphicFrame>
      <p:sp>
        <p:nvSpPr>
          <p:cNvPr id="7" name="TextBox 6">
            <a:extLst>
              <a:ext uri="{FF2B5EF4-FFF2-40B4-BE49-F238E27FC236}">
                <a16:creationId xmlns:a16="http://schemas.microsoft.com/office/drawing/2014/main" id="{EC055064-54A2-45A0-86CB-5B9854874B97}"/>
              </a:ext>
            </a:extLst>
          </p:cNvPr>
          <p:cNvSpPr txBox="1"/>
          <p:nvPr/>
        </p:nvSpPr>
        <p:spPr>
          <a:xfrm>
            <a:off x="1386871" y="343029"/>
            <a:ext cx="9445278" cy="584775"/>
          </a:xfrm>
          <a:prstGeom prst="rect">
            <a:avLst/>
          </a:prstGeom>
          <a:noFill/>
        </p:spPr>
        <p:txBody>
          <a:bodyPr wrap="none" rtlCol="0">
            <a:spAutoFit/>
          </a:bodyPr>
          <a:lstStyle/>
          <a:p>
            <a:r>
              <a:rPr lang="en-US" sz="3200" b="1" dirty="0" err="1"/>
              <a:t>Ellistown</a:t>
            </a:r>
            <a:r>
              <a:rPr lang="en-US" sz="3200" b="1" dirty="0"/>
              <a:t> Computing Knowledge and Skills Progression</a:t>
            </a:r>
            <a:endParaRPr lang="en-GB" sz="3200" b="1" dirty="0"/>
          </a:p>
        </p:txBody>
      </p:sp>
    </p:spTree>
    <p:extLst>
      <p:ext uri="{BB962C8B-B14F-4D97-AF65-F5344CB8AC3E}">
        <p14:creationId xmlns:p14="http://schemas.microsoft.com/office/powerpoint/2010/main" val="40499876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9CD1CC20-101C-4572-A13C-3F1E6BE80D5C}"/>
              </a:ext>
            </a:extLst>
          </p:cNvPr>
          <p:cNvGraphicFramePr>
            <a:graphicFrameLocks noGrp="1"/>
          </p:cNvGraphicFramePr>
          <p:nvPr>
            <p:extLst>
              <p:ext uri="{D42A27DB-BD31-4B8C-83A1-F6EECF244321}">
                <p14:modId xmlns:p14="http://schemas.microsoft.com/office/powerpoint/2010/main" val="2402553016"/>
              </p:ext>
            </p:extLst>
          </p:nvPr>
        </p:nvGraphicFramePr>
        <p:xfrm>
          <a:off x="224212" y="942056"/>
          <a:ext cx="12353175" cy="5544201"/>
        </p:xfrm>
        <a:graphic>
          <a:graphicData uri="http://schemas.openxmlformats.org/drawingml/2006/table">
            <a:tbl>
              <a:tblPr firstRow="1" bandRow="1">
                <a:tableStyleId>{5C22544A-7EE6-4342-B048-85BDC9FD1C3A}</a:tableStyleId>
              </a:tblPr>
              <a:tblGrid>
                <a:gridCol w="728635">
                  <a:extLst>
                    <a:ext uri="{9D8B030D-6E8A-4147-A177-3AD203B41FA5}">
                      <a16:colId xmlns:a16="http://schemas.microsoft.com/office/drawing/2014/main" val="743728321"/>
                    </a:ext>
                  </a:extLst>
                </a:gridCol>
                <a:gridCol w="2906135">
                  <a:extLst>
                    <a:ext uri="{9D8B030D-6E8A-4147-A177-3AD203B41FA5}">
                      <a16:colId xmlns:a16="http://schemas.microsoft.com/office/drawing/2014/main" val="1900083865"/>
                    </a:ext>
                  </a:extLst>
                </a:gridCol>
                <a:gridCol w="2906135">
                  <a:extLst>
                    <a:ext uri="{9D8B030D-6E8A-4147-A177-3AD203B41FA5}">
                      <a16:colId xmlns:a16="http://schemas.microsoft.com/office/drawing/2014/main" val="1606514421"/>
                    </a:ext>
                  </a:extLst>
                </a:gridCol>
                <a:gridCol w="2906135">
                  <a:extLst>
                    <a:ext uri="{9D8B030D-6E8A-4147-A177-3AD203B41FA5}">
                      <a16:colId xmlns:a16="http://schemas.microsoft.com/office/drawing/2014/main" val="60231234"/>
                    </a:ext>
                  </a:extLst>
                </a:gridCol>
                <a:gridCol w="2906135">
                  <a:extLst>
                    <a:ext uri="{9D8B030D-6E8A-4147-A177-3AD203B41FA5}">
                      <a16:colId xmlns:a16="http://schemas.microsoft.com/office/drawing/2014/main" val="2241150110"/>
                    </a:ext>
                  </a:extLst>
                </a:gridCol>
              </a:tblGrid>
              <a:tr h="330363">
                <a:tc>
                  <a:txBody>
                    <a:bodyPr/>
                    <a:lstStyle/>
                    <a:p>
                      <a:endParaRPr lang="en-GB" sz="1300" dirty="0"/>
                    </a:p>
                  </a:txBody>
                  <a:tcPr marL="84406" marR="84406" marT="42203" marB="42203">
                    <a:solidFill>
                      <a:srgbClr val="C00000"/>
                    </a:solidFill>
                  </a:tcPr>
                </a:tc>
                <a:tc>
                  <a:txBody>
                    <a:bodyPr/>
                    <a:lstStyle/>
                    <a:p>
                      <a:r>
                        <a:rPr lang="en-US" sz="1200" dirty="0"/>
                        <a:t>3</a:t>
                      </a:r>
                      <a:endParaRPr lang="en-GB" sz="1200" dirty="0"/>
                    </a:p>
                  </a:txBody>
                  <a:tcPr marL="84406" marR="84406" marT="42203" marB="42203">
                    <a:solidFill>
                      <a:srgbClr val="C00000"/>
                    </a:solidFill>
                  </a:tcPr>
                </a:tc>
                <a:tc>
                  <a:txBody>
                    <a:bodyPr/>
                    <a:lstStyle/>
                    <a:p>
                      <a:r>
                        <a:rPr lang="en-US" sz="1200" dirty="0"/>
                        <a:t>4</a:t>
                      </a:r>
                      <a:endParaRPr lang="en-GB" sz="1200" dirty="0"/>
                    </a:p>
                  </a:txBody>
                  <a:tcPr marL="84406" marR="84406" marT="42203" marB="42203">
                    <a:solidFill>
                      <a:srgbClr val="C00000"/>
                    </a:solidFill>
                  </a:tcPr>
                </a:tc>
                <a:tc>
                  <a:txBody>
                    <a:bodyPr/>
                    <a:lstStyle/>
                    <a:p>
                      <a:r>
                        <a:rPr lang="en-US" sz="1200" dirty="0"/>
                        <a:t>5</a:t>
                      </a:r>
                      <a:endParaRPr lang="en-GB" sz="1200" dirty="0"/>
                    </a:p>
                  </a:txBody>
                  <a:tcPr marL="84406" marR="84406" marT="42203" marB="42203">
                    <a:solidFill>
                      <a:srgbClr val="C00000"/>
                    </a:solidFill>
                  </a:tcPr>
                </a:tc>
                <a:tc>
                  <a:txBody>
                    <a:bodyPr/>
                    <a:lstStyle/>
                    <a:p>
                      <a:r>
                        <a:rPr lang="en-US" sz="1200" dirty="0"/>
                        <a:t>6</a:t>
                      </a:r>
                      <a:endParaRPr lang="en-GB" sz="1200" dirty="0"/>
                    </a:p>
                  </a:txBody>
                  <a:tcPr marL="84406" marR="84406" marT="42203" marB="42203">
                    <a:solidFill>
                      <a:srgbClr val="C00000"/>
                    </a:solidFill>
                  </a:tcPr>
                </a:tc>
                <a:extLst>
                  <a:ext uri="{0D108BD9-81ED-4DB2-BD59-A6C34878D82A}">
                    <a16:rowId xmlns:a16="http://schemas.microsoft.com/office/drawing/2014/main" val="3871774402"/>
                  </a:ext>
                </a:extLst>
              </a:tr>
              <a:tr h="1195010">
                <a:tc>
                  <a:txBody>
                    <a:bodyPr/>
                    <a:lstStyle/>
                    <a:p>
                      <a:pPr marL="0" marR="0" lvl="0" indent="0" algn="ctr" defTabSz="844073" rtl="0" eaLnBrk="1" fontAlgn="auto" latinLnBrk="0" hangingPunct="1">
                        <a:lnSpc>
                          <a:spcPct val="100000"/>
                        </a:lnSpc>
                        <a:spcBef>
                          <a:spcPts val="0"/>
                        </a:spcBef>
                        <a:spcAft>
                          <a:spcPts val="0"/>
                        </a:spcAft>
                        <a:buClrTx/>
                        <a:buSzTx/>
                        <a:buFontTx/>
                        <a:buNone/>
                        <a:tabLst/>
                        <a:defRPr/>
                      </a:pPr>
                      <a:r>
                        <a:rPr lang="en-US" sz="1300" b="1" dirty="0"/>
                        <a:t>Computer Science</a:t>
                      </a:r>
                      <a:endParaRPr lang="en-GB" sz="1300" b="1" dirty="0"/>
                    </a:p>
                    <a:p>
                      <a:pPr algn="ctr"/>
                      <a:endParaRPr lang="en-GB" sz="1300" b="1" dirty="0"/>
                    </a:p>
                  </a:txBody>
                  <a:tcPr marL="84406" marR="84406" marT="42203" marB="42203" vert="vert270">
                    <a:solidFill>
                      <a:schemeClr val="bg1">
                        <a:lumMod val="95000"/>
                      </a:schemeClr>
                    </a:solidFill>
                  </a:tcPr>
                </a:tc>
                <a:tc>
                  <a:txBody>
                    <a:bodyPr/>
                    <a:lstStyle/>
                    <a:p>
                      <a:r>
                        <a:rPr lang="en-US" sz="1050" u="sng" dirty="0"/>
                        <a:t>Scratch </a:t>
                      </a:r>
                      <a:r>
                        <a:rPr lang="en-US" sz="1050" u="sng" dirty="0" err="1"/>
                        <a:t>jr.</a:t>
                      </a:r>
                      <a:endParaRPr lang="en-US" sz="1050" u="sng" dirty="0"/>
                    </a:p>
                    <a:p>
                      <a:pPr marL="171450" indent="-171450">
                        <a:buFont typeface="Arial" panose="020B0604020202020204" pitchFamily="34" charset="0"/>
                        <a:buChar char="•"/>
                      </a:pPr>
                      <a:r>
                        <a:rPr lang="en-US" sz="1050" dirty="0"/>
                        <a:t>Write more complex code to achieve a specific goal e.g. tell a story using Scratch </a:t>
                      </a:r>
                      <a:r>
                        <a:rPr lang="en-US" sz="1050" dirty="0" err="1"/>
                        <a:t>jr.</a:t>
                      </a:r>
                      <a:endParaRPr lang="en-US" sz="1050" dirty="0"/>
                    </a:p>
                    <a:p>
                      <a:endParaRPr lang="en-US" sz="1050" dirty="0"/>
                    </a:p>
                    <a:p>
                      <a:r>
                        <a:rPr lang="en-US" sz="1050" u="sng" dirty="0"/>
                        <a:t>Lightbot </a:t>
                      </a:r>
                    </a:p>
                    <a:p>
                      <a:pPr marL="171450" indent="-171450">
                        <a:buFont typeface="Arial" panose="020B0604020202020204" pitchFamily="34" charset="0"/>
                        <a:buChar char="•"/>
                      </a:pPr>
                      <a:r>
                        <a:rPr lang="en-US" sz="1050" dirty="0"/>
                        <a:t>Solve problems using Lightbot app</a:t>
                      </a:r>
                    </a:p>
                    <a:p>
                      <a:pPr marL="171450" indent="-171450">
                        <a:buFont typeface="Arial" panose="020B0604020202020204" pitchFamily="34" charset="0"/>
                        <a:buChar char="•"/>
                      </a:pPr>
                      <a:r>
                        <a:rPr lang="en-US" sz="1050" dirty="0"/>
                        <a:t>Use procedures using Lightbot app</a:t>
                      </a:r>
                    </a:p>
                    <a:p>
                      <a:pPr marL="171450" indent="-171450">
                        <a:buFont typeface="Arial" panose="020B0604020202020204" pitchFamily="34" charset="0"/>
                        <a:buChar char="•"/>
                      </a:pPr>
                      <a:r>
                        <a:rPr lang="en-US" sz="1050" dirty="0"/>
                        <a:t>Use repeating patters</a:t>
                      </a:r>
                    </a:p>
                    <a:p>
                      <a:pPr marL="171450" indent="-171450">
                        <a:buFont typeface="Arial" panose="020B0604020202020204" pitchFamily="34" charset="0"/>
                        <a:buChar char="•"/>
                      </a:pPr>
                      <a:r>
                        <a:rPr lang="en-US" sz="1050" dirty="0"/>
                        <a:t>Use logical reasoning to explain their algorithm</a:t>
                      </a:r>
                    </a:p>
                  </a:txBody>
                  <a:tcPr marL="84406" marR="84406" marT="42203" marB="42203">
                    <a:solidFill>
                      <a:schemeClr val="bg1">
                        <a:lumMod val="95000"/>
                      </a:schemeClr>
                    </a:solidFill>
                  </a:tcPr>
                </a:tc>
                <a:tc>
                  <a:txBody>
                    <a:bodyPr/>
                    <a:lstStyle/>
                    <a:p>
                      <a:r>
                        <a:rPr lang="en-US" sz="1050" u="sng" dirty="0"/>
                        <a:t>Scratch </a:t>
                      </a:r>
                      <a:r>
                        <a:rPr lang="en-US" sz="1050" u="sng" dirty="0" err="1"/>
                        <a:t>jr.</a:t>
                      </a:r>
                      <a:endParaRPr lang="en-US" sz="1050" u="sng" dirty="0"/>
                    </a:p>
                    <a:p>
                      <a:pPr marL="171450" marR="0" lvl="0" indent="-171450" algn="l" defTabSz="844073"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50" b="0" u="none" dirty="0"/>
                        <a:t>Use skills from previous year</a:t>
                      </a:r>
                      <a:endParaRPr lang="en-US" sz="1050" u="none" dirty="0"/>
                    </a:p>
                    <a:p>
                      <a:pPr marL="171450" indent="-171450">
                        <a:buFont typeface="Arial" panose="020B0604020202020204" pitchFamily="34" charset="0"/>
                        <a:buChar char="•"/>
                      </a:pPr>
                      <a:r>
                        <a:rPr lang="en-US" sz="1050" u="none" dirty="0"/>
                        <a:t>Use repeating patters</a:t>
                      </a:r>
                    </a:p>
                    <a:p>
                      <a:pPr marL="171450" indent="-171450">
                        <a:buFont typeface="Arial" panose="020B0604020202020204" pitchFamily="34" charset="0"/>
                        <a:buChar char="•"/>
                      </a:pPr>
                      <a:r>
                        <a:rPr lang="en-US" sz="1050" u="none" dirty="0"/>
                        <a:t>Use various forms on input and output e.g. pressing green flag, tapping screen, pressing character etc.</a:t>
                      </a:r>
                    </a:p>
                    <a:p>
                      <a:endParaRPr lang="en-US" sz="1050" u="sng" dirty="0"/>
                    </a:p>
                    <a:p>
                      <a:r>
                        <a:rPr lang="en-US" sz="1050" u="sng" dirty="0"/>
                        <a:t>Hopscotch</a:t>
                      </a:r>
                    </a:p>
                    <a:p>
                      <a:pPr marL="171450" indent="-171450">
                        <a:buFont typeface="Arial" panose="020B0604020202020204" pitchFamily="34" charset="0"/>
                        <a:buChar char="•"/>
                      </a:pPr>
                      <a:r>
                        <a:rPr lang="en-US" sz="1050" u="none" dirty="0"/>
                        <a:t>Problem solving through creating shapes</a:t>
                      </a:r>
                    </a:p>
                  </a:txBody>
                  <a:tcPr marL="84406" marR="84406" marT="42203" marB="42203">
                    <a:solidFill>
                      <a:schemeClr val="bg1">
                        <a:lumMod val="95000"/>
                      </a:schemeClr>
                    </a:solidFill>
                  </a:tcPr>
                </a:tc>
                <a:tc>
                  <a:txBody>
                    <a:bodyPr/>
                    <a:lstStyle/>
                    <a:p>
                      <a:pPr marL="0" marR="0" lvl="0" indent="0" algn="l" defTabSz="844073" rtl="0" eaLnBrk="1" fontAlgn="auto" latinLnBrk="0" hangingPunct="1">
                        <a:lnSpc>
                          <a:spcPct val="100000"/>
                        </a:lnSpc>
                        <a:spcBef>
                          <a:spcPts val="0"/>
                        </a:spcBef>
                        <a:spcAft>
                          <a:spcPts val="0"/>
                        </a:spcAft>
                        <a:buClrTx/>
                        <a:buSzTx/>
                        <a:buFontTx/>
                        <a:buNone/>
                        <a:tabLst/>
                        <a:defRPr/>
                      </a:pPr>
                      <a:r>
                        <a:rPr lang="en-US" sz="1050" u="sng" dirty="0"/>
                        <a:t>Hopscotch</a:t>
                      </a:r>
                    </a:p>
                    <a:p>
                      <a:pPr marL="171450" marR="0" lvl="0" indent="-171450" algn="l" defTabSz="844073"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50" b="0" u="none" dirty="0"/>
                        <a:t>Use skills from previous years </a:t>
                      </a:r>
                      <a:endParaRPr lang="en-US" sz="1050" u="sng" dirty="0"/>
                    </a:p>
                    <a:p>
                      <a:pPr marL="171450" indent="-171450">
                        <a:buFont typeface="Arial" panose="020B0604020202020204" pitchFamily="34" charset="0"/>
                        <a:buChar char="•"/>
                      </a:pPr>
                      <a:r>
                        <a:rPr lang="en-US" sz="1050" dirty="0"/>
                        <a:t>Use multiple algorithms e.g. create a landscape using multiple shapes</a:t>
                      </a:r>
                    </a:p>
                    <a:p>
                      <a:pPr marL="171450" indent="-171450">
                        <a:buFont typeface="Arial" panose="020B0604020202020204" pitchFamily="34" charset="0"/>
                        <a:buChar char="•"/>
                      </a:pPr>
                      <a:endParaRPr lang="en-US" sz="1050" dirty="0"/>
                    </a:p>
                    <a:p>
                      <a:pPr marL="171450" indent="-171450">
                        <a:buFont typeface="Arial" panose="020B0604020202020204" pitchFamily="34" charset="0"/>
                        <a:buChar char="•"/>
                      </a:pPr>
                      <a:r>
                        <a:rPr lang="en-US" sz="1050" u="none" dirty="0"/>
                        <a:t>Use various forms on input and output e.g. controlling a game character through tilting the iPad</a:t>
                      </a:r>
                      <a:endParaRPr lang="en-GB" sz="1050" dirty="0"/>
                    </a:p>
                  </a:txBody>
                  <a:tcPr marL="84406" marR="84406" marT="42203" marB="42203">
                    <a:solidFill>
                      <a:schemeClr val="bg1">
                        <a:lumMod val="95000"/>
                      </a:schemeClr>
                    </a:solidFill>
                  </a:tcPr>
                </a:tc>
                <a:tc>
                  <a:txBody>
                    <a:bodyPr/>
                    <a:lstStyle/>
                    <a:p>
                      <a:pPr marL="0" marR="0" lvl="0" indent="0" algn="l" defTabSz="844073" rtl="0" eaLnBrk="1" fontAlgn="auto" latinLnBrk="0" hangingPunct="1">
                        <a:lnSpc>
                          <a:spcPct val="100000"/>
                        </a:lnSpc>
                        <a:spcBef>
                          <a:spcPts val="0"/>
                        </a:spcBef>
                        <a:spcAft>
                          <a:spcPts val="0"/>
                        </a:spcAft>
                        <a:buClrTx/>
                        <a:buSzTx/>
                        <a:buFontTx/>
                        <a:buNone/>
                        <a:tabLst/>
                        <a:defRPr/>
                      </a:pPr>
                      <a:r>
                        <a:rPr lang="en-US" sz="1050" u="sng" dirty="0"/>
                        <a:t>Hopscotch</a:t>
                      </a:r>
                    </a:p>
                    <a:p>
                      <a:pPr marL="171450" marR="0" lvl="0" indent="-171450" algn="l" defTabSz="844073"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50" b="0" u="none" dirty="0"/>
                        <a:t>Use skills from previous years</a:t>
                      </a:r>
                    </a:p>
                    <a:p>
                      <a:pPr marL="171450" marR="0" lvl="0" indent="-171450" algn="l" defTabSz="844073"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50" b="0" u="none" dirty="0"/>
                        <a:t>Develop a game using variables to keep score</a:t>
                      </a:r>
                    </a:p>
                    <a:p>
                      <a:pPr marL="0" marR="0" lvl="0" indent="0" algn="l" defTabSz="844073" rtl="0" eaLnBrk="1" fontAlgn="auto" latinLnBrk="0" hangingPunct="1">
                        <a:lnSpc>
                          <a:spcPct val="100000"/>
                        </a:lnSpc>
                        <a:spcBef>
                          <a:spcPts val="0"/>
                        </a:spcBef>
                        <a:spcAft>
                          <a:spcPts val="0"/>
                        </a:spcAft>
                        <a:buClrTx/>
                        <a:buSzTx/>
                        <a:buFontTx/>
                        <a:buNone/>
                        <a:tabLst/>
                        <a:defRPr/>
                      </a:pPr>
                      <a:endParaRPr lang="en-US" sz="1050" b="0" u="none" dirty="0"/>
                    </a:p>
                    <a:p>
                      <a:pPr marL="0" marR="0" lvl="0" indent="0" algn="l" defTabSz="844073" rtl="0" eaLnBrk="1" fontAlgn="auto" latinLnBrk="0" hangingPunct="1">
                        <a:lnSpc>
                          <a:spcPct val="100000"/>
                        </a:lnSpc>
                        <a:spcBef>
                          <a:spcPts val="0"/>
                        </a:spcBef>
                        <a:spcAft>
                          <a:spcPts val="0"/>
                        </a:spcAft>
                        <a:buClrTx/>
                        <a:buSzTx/>
                        <a:buFontTx/>
                        <a:buNone/>
                        <a:tabLst/>
                        <a:defRPr/>
                      </a:pPr>
                      <a:r>
                        <a:rPr lang="en-US" sz="1050" b="0" u="sng" dirty="0"/>
                        <a:t>Swift Playground</a:t>
                      </a:r>
                    </a:p>
                    <a:p>
                      <a:pPr marL="171450" marR="0" lvl="0" indent="-171450" algn="l" defTabSz="844073"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50" b="0" u="none" dirty="0"/>
                        <a:t>Continue to develop coding skills</a:t>
                      </a:r>
                    </a:p>
                  </a:txBody>
                  <a:tcPr marL="84406" marR="84406" marT="42203" marB="42203">
                    <a:solidFill>
                      <a:schemeClr val="bg1">
                        <a:lumMod val="95000"/>
                      </a:schemeClr>
                    </a:solidFill>
                  </a:tcPr>
                </a:tc>
                <a:extLst>
                  <a:ext uri="{0D108BD9-81ED-4DB2-BD59-A6C34878D82A}">
                    <a16:rowId xmlns:a16="http://schemas.microsoft.com/office/drawing/2014/main" val="1958006916"/>
                  </a:ext>
                </a:extLst>
              </a:tr>
              <a:tr h="1480457">
                <a:tc>
                  <a:txBody>
                    <a:bodyPr/>
                    <a:lstStyle/>
                    <a:p>
                      <a:pPr marL="0" marR="0" lvl="0" indent="0" algn="ctr" defTabSz="844073" rtl="0" eaLnBrk="1" fontAlgn="auto" latinLnBrk="0" hangingPunct="1">
                        <a:lnSpc>
                          <a:spcPct val="100000"/>
                        </a:lnSpc>
                        <a:spcBef>
                          <a:spcPts val="0"/>
                        </a:spcBef>
                        <a:spcAft>
                          <a:spcPts val="0"/>
                        </a:spcAft>
                        <a:buClrTx/>
                        <a:buSzTx/>
                        <a:buFontTx/>
                        <a:buNone/>
                        <a:tabLst/>
                        <a:defRPr/>
                      </a:pPr>
                      <a:r>
                        <a:rPr lang="en-US" sz="1300" b="1" dirty="0"/>
                        <a:t>Information Technology</a:t>
                      </a:r>
                      <a:endParaRPr lang="en-GB" sz="1300" b="1" dirty="0"/>
                    </a:p>
                    <a:p>
                      <a:pPr algn="ctr"/>
                      <a:endParaRPr lang="en-GB" sz="1300" b="1" dirty="0"/>
                    </a:p>
                  </a:txBody>
                  <a:tcPr marL="84406" marR="84406" marT="42203" marB="42203" vert="vert270">
                    <a:solidFill>
                      <a:srgbClr val="E66A6A"/>
                    </a:solidFill>
                  </a:tcPr>
                </a:tc>
                <a:tc>
                  <a:txBody>
                    <a:bodyPr/>
                    <a:lstStyle/>
                    <a:p>
                      <a:pPr marL="0" marR="0" lvl="0" indent="0" algn="l" defTabSz="844073" rtl="0" eaLnBrk="1" fontAlgn="auto" latinLnBrk="0" hangingPunct="1">
                        <a:lnSpc>
                          <a:spcPct val="100000"/>
                        </a:lnSpc>
                        <a:spcBef>
                          <a:spcPts val="0"/>
                        </a:spcBef>
                        <a:spcAft>
                          <a:spcPts val="0"/>
                        </a:spcAft>
                        <a:buClrTx/>
                        <a:buSzTx/>
                        <a:buFontTx/>
                        <a:buNone/>
                        <a:tabLst/>
                        <a:defRPr/>
                      </a:pPr>
                      <a:r>
                        <a:rPr lang="en-US" sz="1050" u="sng" dirty="0"/>
                        <a:t>Seesaw, Padlet, Keynote, Pic Collage, </a:t>
                      </a:r>
                      <a:r>
                        <a:rPr lang="en-US" sz="1050" u="sng" dirty="0" err="1"/>
                        <a:t>Chatterpix</a:t>
                      </a:r>
                      <a:r>
                        <a:rPr lang="en-US" sz="1050" u="sng" dirty="0"/>
                        <a:t>, FMM, Clips, Sketchers, </a:t>
                      </a:r>
                      <a:r>
                        <a:rPr lang="en-US" sz="1050" u="sng" dirty="0" err="1"/>
                        <a:t>Garageband</a:t>
                      </a:r>
                      <a:r>
                        <a:rPr lang="en-US" sz="1050" u="sng" dirty="0"/>
                        <a:t>, Clips</a:t>
                      </a:r>
                    </a:p>
                    <a:p>
                      <a:pPr marL="171450" marR="0" lvl="0" indent="-171450" algn="l" defTabSz="844073"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50" u="none" dirty="0"/>
                        <a:t>Recap previous years skills</a:t>
                      </a:r>
                    </a:p>
                    <a:p>
                      <a:pPr marL="171450" marR="0" lvl="0" indent="-171450" algn="l" defTabSz="844073"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50" u="none" dirty="0"/>
                        <a:t>Use split screen</a:t>
                      </a:r>
                    </a:p>
                    <a:p>
                      <a:pPr marL="171450" marR="0" lvl="0" indent="-171450" algn="l" defTabSz="844073"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50" u="none" dirty="0"/>
                        <a:t>Use instant alpha to remove background from images</a:t>
                      </a:r>
                    </a:p>
                    <a:p>
                      <a:pPr marL="171450" marR="0" lvl="0" indent="-171450" algn="l" defTabSz="844073"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50" u="none" dirty="0"/>
                        <a:t>Use transitions effectively </a:t>
                      </a:r>
                    </a:p>
                    <a:p>
                      <a:pPr marL="171450" marR="0" lvl="0" indent="-171450" algn="l" defTabSz="844073"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50" u="none" dirty="0"/>
                        <a:t>Export work in different formats</a:t>
                      </a:r>
                    </a:p>
                    <a:p>
                      <a:pPr marL="171450" marR="0" lvl="0" indent="-171450" algn="l" defTabSz="844073"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50" u="none" dirty="0"/>
                        <a:t>Add recorded audio</a:t>
                      </a:r>
                    </a:p>
                    <a:p>
                      <a:pPr marL="171450" marR="0" lvl="0" indent="-171450" algn="l" defTabSz="844073"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50" u="none" dirty="0"/>
                        <a:t>Use drawing tool to annotate images</a:t>
                      </a:r>
                    </a:p>
                    <a:p>
                      <a:pPr marL="171450" marR="0" lvl="0" indent="-171450" algn="l" defTabSz="844073"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50" u="none" dirty="0"/>
                        <a:t>Make a Clips presentation</a:t>
                      </a:r>
                    </a:p>
                    <a:p>
                      <a:pPr marL="171450" marR="0" lvl="0" indent="-171450" algn="l" defTabSz="844073"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50" dirty="0"/>
                        <a:t>Create filters and effects to match the purpose</a:t>
                      </a:r>
                    </a:p>
                    <a:p>
                      <a:pPr marL="171450" marR="0" lvl="0" indent="-171450" algn="l" defTabSz="844073"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50" dirty="0"/>
                        <a:t>Use previous skills in new context- Clips</a:t>
                      </a:r>
                    </a:p>
                  </a:txBody>
                  <a:tcPr marL="84406" marR="84406" marT="42203" marB="42203">
                    <a:solidFill>
                      <a:srgbClr val="E66A6A"/>
                    </a:solidFill>
                  </a:tcPr>
                </a:tc>
                <a:tc>
                  <a:txBody>
                    <a:bodyPr/>
                    <a:lstStyle/>
                    <a:p>
                      <a:pPr marL="0" marR="0" lvl="0" indent="0" algn="l" defTabSz="844073" rtl="0" eaLnBrk="1" fontAlgn="auto" latinLnBrk="0" hangingPunct="1">
                        <a:lnSpc>
                          <a:spcPct val="100000"/>
                        </a:lnSpc>
                        <a:spcBef>
                          <a:spcPts val="0"/>
                        </a:spcBef>
                        <a:spcAft>
                          <a:spcPts val="0"/>
                        </a:spcAft>
                        <a:buClrTx/>
                        <a:buSzTx/>
                        <a:buFontTx/>
                        <a:buNone/>
                        <a:tabLst/>
                        <a:defRPr/>
                      </a:pPr>
                      <a:r>
                        <a:rPr lang="en-US" sz="1050" u="sng" dirty="0"/>
                        <a:t>Seesaw, Padlet, Keynote, Pic Collage, </a:t>
                      </a:r>
                      <a:r>
                        <a:rPr lang="en-US" sz="1050" u="sng" dirty="0" err="1"/>
                        <a:t>Chatterpix</a:t>
                      </a:r>
                      <a:r>
                        <a:rPr lang="en-US" sz="1050" u="sng" dirty="0"/>
                        <a:t>, FMM, Clips, Sketchers, </a:t>
                      </a:r>
                      <a:r>
                        <a:rPr lang="en-US" sz="1050" u="sng" dirty="0" err="1"/>
                        <a:t>Garageband</a:t>
                      </a:r>
                      <a:r>
                        <a:rPr lang="en-US" sz="1050" u="sng" dirty="0"/>
                        <a:t>, Clips, Numbers</a:t>
                      </a:r>
                    </a:p>
                    <a:p>
                      <a:pPr marL="171450" indent="-171450">
                        <a:buFont typeface="Arial" panose="020B0604020202020204" pitchFamily="34" charset="0"/>
                        <a:buChar char="•"/>
                      </a:pPr>
                      <a:r>
                        <a:rPr lang="en-US" sz="1050" dirty="0"/>
                        <a:t>Recap and refine previous years skills</a:t>
                      </a:r>
                    </a:p>
                    <a:p>
                      <a:pPr marL="171450" indent="-171450">
                        <a:buFont typeface="Arial" panose="020B0604020202020204" pitchFamily="34" charset="0"/>
                        <a:buChar char="•"/>
                      </a:pPr>
                      <a:r>
                        <a:rPr lang="en-US" sz="1050" dirty="0"/>
                        <a:t>Add subtitles to presentation on Clips</a:t>
                      </a:r>
                    </a:p>
                    <a:p>
                      <a:pPr marL="171450" indent="-171450">
                        <a:buFont typeface="Arial" panose="020B0604020202020204" pitchFamily="34" charset="0"/>
                        <a:buChar char="•"/>
                      </a:pPr>
                      <a:r>
                        <a:rPr lang="en-US" sz="1050" dirty="0"/>
                        <a:t>Add a soundtrack to work</a:t>
                      </a:r>
                    </a:p>
                  </a:txBody>
                  <a:tcPr marL="84406" marR="84406" marT="42203" marB="42203">
                    <a:solidFill>
                      <a:srgbClr val="E66A6A"/>
                    </a:solidFill>
                  </a:tcPr>
                </a:tc>
                <a:tc>
                  <a:txBody>
                    <a:bodyPr/>
                    <a:lstStyle/>
                    <a:p>
                      <a:pPr marL="0" marR="0" lvl="0" indent="0" algn="l" defTabSz="844073" rtl="0" eaLnBrk="1" fontAlgn="auto" latinLnBrk="0" hangingPunct="1">
                        <a:lnSpc>
                          <a:spcPct val="100000"/>
                        </a:lnSpc>
                        <a:spcBef>
                          <a:spcPts val="0"/>
                        </a:spcBef>
                        <a:spcAft>
                          <a:spcPts val="0"/>
                        </a:spcAft>
                        <a:buClrTx/>
                        <a:buSzTx/>
                        <a:buFontTx/>
                        <a:buNone/>
                        <a:tabLst/>
                        <a:defRPr/>
                      </a:pPr>
                      <a:r>
                        <a:rPr lang="en-US" sz="1050" u="sng" dirty="0"/>
                        <a:t>Seesaw, Padlet, Keynote, Pic Collage, </a:t>
                      </a:r>
                      <a:r>
                        <a:rPr lang="en-US" sz="1050" u="sng" dirty="0" err="1"/>
                        <a:t>Chatterpix</a:t>
                      </a:r>
                      <a:r>
                        <a:rPr lang="en-US" sz="1050" u="sng" dirty="0"/>
                        <a:t>, FMM, Clips, Sketchers, </a:t>
                      </a:r>
                      <a:r>
                        <a:rPr lang="en-US" sz="1050" u="sng" dirty="0" err="1"/>
                        <a:t>Garageband</a:t>
                      </a:r>
                      <a:r>
                        <a:rPr lang="en-US" sz="1050" u="sng" dirty="0"/>
                        <a:t>, iMovie, Numbers</a:t>
                      </a:r>
                    </a:p>
                    <a:p>
                      <a:pPr marL="171450" indent="-171450">
                        <a:buFont typeface="Arial" panose="020B0604020202020204" pitchFamily="34" charset="0"/>
                        <a:buChar char="•"/>
                      </a:pPr>
                      <a:r>
                        <a:rPr lang="en-US" sz="1050" dirty="0"/>
                        <a:t>Recap and refine previous years skills</a:t>
                      </a:r>
                    </a:p>
                    <a:p>
                      <a:pPr marL="171450" indent="-171450">
                        <a:buFont typeface="Arial" panose="020B0604020202020204" pitchFamily="34" charset="0"/>
                        <a:buChar char="•"/>
                      </a:pPr>
                      <a:r>
                        <a:rPr lang="en-US" sz="1050" dirty="0"/>
                        <a:t>Transfer skills from Clips into iMovie</a:t>
                      </a:r>
                    </a:p>
                    <a:p>
                      <a:pPr marL="171450" marR="0" lvl="0" indent="-171450" algn="l" defTabSz="844073"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50" dirty="0"/>
                        <a:t>Record and edit a video using iMovie</a:t>
                      </a:r>
                    </a:p>
                    <a:p>
                      <a:pPr marL="171450" marR="0" lvl="0" indent="-171450" algn="l" defTabSz="844073"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050" dirty="0"/>
                        <a:t>Add titles to a clip</a:t>
                      </a:r>
                    </a:p>
                    <a:p>
                      <a:pPr marL="0" marR="0" lvl="0" indent="0" algn="l" defTabSz="844073" rtl="0" eaLnBrk="1" fontAlgn="auto" latinLnBrk="0" hangingPunct="1">
                        <a:lnSpc>
                          <a:spcPct val="100000"/>
                        </a:lnSpc>
                        <a:spcBef>
                          <a:spcPts val="0"/>
                        </a:spcBef>
                        <a:spcAft>
                          <a:spcPts val="0"/>
                        </a:spcAft>
                        <a:buClrTx/>
                        <a:buSzTx/>
                        <a:buFontTx/>
                        <a:buNone/>
                        <a:tabLst/>
                        <a:defRPr/>
                      </a:pPr>
                      <a:endParaRPr lang="en-US" sz="1050" dirty="0"/>
                    </a:p>
                    <a:p>
                      <a:endParaRPr lang="en-US" sz="1050" dirty="0"/>
                    </a:p>
                  </a:txBody>
                  <a:tcPr marL="84406" marR="84406" marT="42203" marB="42203">
                    <a:solidFill>
                      <a:srgbClr val="E66A6A"/>
                    </a:solidFill>
                  </a:tcPr>
                </a:tc>
                <a:tc>
                  <a:txBody>
                    <a:bodyPr/>
                    <a:lstStyle/>
                    <a:p>
                      <a:pPr marL="0" marR="0" lvl="0" indent="0" algn="l" defTabSz="844073" rtl="0" eaLnBrk="1" fontAlgn="auto" latinLnBrk="0" hangingPunct="1">
                        <a:lnSpc>
                          <a:spcPct val="100000"/>
                        </a:lnSpc>
                        <a:spcBef>
                          <a:spcPts val="0"/>
                        </a:spcBef>
                        <a:spcAft>
                          <a:spcPts val="0"/>
                        </a:spcAft>
                        <a:buClrTx/>
                        <a:buSzTx/>
                        <a:buFontTx/>
                        <a:buNone/>
                        <a:tabLst/>
                        <a:defRPr/>
                      </a:pPr>
                      <a:r>
                        <a:rPr lang="en-US" sz="1050" u="sng" dirty="0"/>
                        <a:t>Seesaw, Padlet, Keynote, Pic Collage, </a:t>
                      </a:r>
                      <a:r>
                        <a:rPr lang="en-US" sz="1050" u="sng" dirty="0" err="1"/>
                        <a:t>Chatterpix</a:t>
                      </a:r>
                      <a:r>
                        <a:rPr lang="en-US" sz="1050" u="sng" dirty="0"/>
                        <a:t>, FMM, Clips, Sketchers, </a:t>
                      </a:r>
                      <a:r>
                        <a:rPr lang="en-US" sz="1050" u="sng" dirty="0" err="1"/>
                        <a:t>Garageband</a:t>
                      </a:r>
                      <a:r>
                        <a:rPr lang="en-US" sz="1050" u="sng" dirty="0"/>
                        <a:t>, Numbers</a:t>
                      </a:r>
                    </a:p>
                    <a:p>
                      <a:pPr marL="171450" indent="-171450">
                        <a:buFont typeface="Arial" panose="020B0604020202020204" pitchFamily="34" charset="0"/>
                        <a:buChar char="•"/>
                      </a:pPr>
                      <a:r>
                        <a:rPr lang="en-US" sz="1050" dirty="0"/>
                        <a:t>Recap and refine previous years skills</a:t>
                      </a:r>
                    </a:p>
                    <a:p>
                      <a:pPr marL="171450" indent="-171450">
                        <a:buFont typeface="Arial" panose="020B0604020202020204" pitchFamily="34" charset="0"/>
                        <a:buChar char="•"/>
                      </a:pPr>
                      <a:r>
                        <a:rPr lang="en-US" sz="1050" dirty="0"/>
                        <a:t>Use the appropriate apps to meet the specific goal</a:t>
                      </a:r>
                    </a:p>
                    <a:p>
                      <a:endParaRPr lang="en-US" sz="1050" dirty="0"/>
                    </a:p>
                  </a:txBody>
                  <a:tcPr marL="84406" marR="84406" marT="42203" marB="42203">
                    <a:solidFill>
                      <a:srgbClr val="E66A6A"/>
                    </a:solidFill>
                  </a:tcPr>
                </a:tc>
                <a:extLst>
                  <a:ext uri="{0D108BD9-81ED-4DB2-BD59-A6C34878D82A}">
                    <a16:rowId xmlns:a16="http://schemas.microsoft.com/office/drawing/2014/main" val="917223294"/>
                  </a:ext>
                </a:extLst>
              </a:tr>
              <a:tr h="1382665">
                <a:tc>
                  <a:txBody>
                    <a:bodyPr/>
                    <a:lstStyle/>
                    <a:p>
                      <a:pPr marL="0" marR="0" lvl="0" indent="0" algn="ctr" defTabSz="844073" rtl="0" eaLnBrk="1" fontAlgn="auto" latinLnBrk="0" hangingPunct="1">
                        <a:lnSpc>
                          <a:spcPct val="100000"/>
                        </a:lnSpc>
                        <a:spcBef>
                          <a:spcPts val="0"/>
                        </a:spcBef>
                        <a:spcAft>
                          <a:spcPts val="0"/>
                        </a:spcAft>
                        <a:buClrTx/>
                        <a:buSzTx/>
                        <a:buFontTx/>
                        <a:buNone/>
                        <a:tabLst/>
                        <a:defRPr/>
                      </a:pPr>
                      <a:r>
                        <a:rPr lang="en-US" sz="1100" b="1" dirty="0"/>
                        <a:t>Digital Literacy </a:t>
                      </a:r>
                      <a:endParaRPr lang="en-GB" sz="1300" b="1" dirty="0"/>
                    </a:p>
                    <a:p>
                      <a:pPr algn="ctr"/>
                      <a:endParaRPr lang="en-GB" sz="1300" b="1" dirty="0"/>
                    </a:p>
                  </a:txBody>
                  <a:tcPr marL="84406" marR="84406" marT="42203" marB="42203" vert="vert270">
                    <a:solidFill>
                      <a:schemeClr val="bg2"/>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dirty="0"/>
                        <a:t>Use Think U know website and create poster/drama etc. to teach others. </a:t>
                      </a:r>
                      <a:r>
                        <a:rPr lang="en-US" sz="1050" dirty="0">
                          <a:hlinkClick r:id="rId2"/>
                        </a:rPr>
                        <a:t>https://www.thinkuknow.co.uk/</a:t>
                      </a:r>
                      <a:endParaRPr lang="en-US" sz="105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05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050" dirty="0"/>
                        <a:t>Project evolve website:</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050" b="0" i="0" kern="1200" dirty="0">
                          <a:solidFill>
                            <a:schemeClr val="dk1"/>
                          </a:solidFill>
                          <a:effectLst/>
                          <a:latin typeface="+mn-lt"/>
                          <a:ea typeface="+mn-ea"/>
                          <a:cs typeface="+mn-cs"/>
                          <a:hlinkClick r:id="rId3"/>
                        </a:rPr>
                        <a:t>https://projectevolve.co.uk/</a:t>
                      </a:r>
                      <a:endParaRPr lang="en-GB" sz="1050" b="0" i="0" kern="1200" dirty="0">
                        <a:solidFill>
                          <a:schemeClr val="dk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b="0" i="0" kern="1200" dirty="0">
                          <a:solidFill>
                            <a:schemeClr val="dk1"/>
                          </a:solidFill>
                          <a:effectLst/>
                          <a:latin typeface="+mn-lt"/>
                          <a:ea typeface="+mn-ea"/>
                          <a:cs typeface="+mn-cs"/>
                        </a:rPr>
                        <a:t>O</a:t>
                      </a:r>
                      <a:r>
                        <a:rPr lang="en-GB" sz="1100" b="0" i="0" kern="1200" dirty="0" err="1">
                          <a:solidFill>
                            <a:schemeClr val="dk1"/>
                          </a:solidFill>
                          <a:effectLst/>
                          <a:latin typeface="+mn-lt"/>
                          <a:ea typeface="+mn-ea"/>
                          <a:cs typeface="+mn-cs"/>
                        </a:rPr>
                        <a:t>nline</a:t>
                      </a:r>
                      <a:r>
                        <a:rPr lang="en-GB" sz="1100" b="0" i="0" kern="1200" dirty="0">
                          <a:solidFill>
                            <a:schemeClr val="dk1"/>
                          </a:solidFill>
                          <a:effectLst/>
                          <a:latin typeface="+mn-lt"/>
                          <a:ea typeface="+mn-ea"/>
                          <a:cs typeface="+mn-cs"/>
                        </a:rPr>
                        <a:t> Bullying</a:t>
                      </a:r>
                      <a:endParaRPr lang="en-US" sz="500" b="0" i="0" kern="1200" dirty="0">
                        <a:solidFill>
                          <a:schemeClr val="dk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b="0" i="0" kern="1200" dirty="0">
                          <a:solidFill>
                            <a:schemeClr val="dk1"/>
                          </a:solidFill>
                          <a:effectLst/>
                          <a:latin typeface="+mn-lt"/>
                          <a:ea typeface="+mn-ea"/>
                          <a:cs typeface="+mn-cs"/>
                        </a:rPr>
                        <a:t>Health, Well-being and Lifestyle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400" dirty="0"/>
                    </a:p>
                  </a:txBody>
                  <a:tcPr marL="84406" marR="84406" marT="42203" marB="42203">
                    <a:solidFill>
                      <a:schemeClr val="bg2"/>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dirty="0"/>
                        <a:t>Project evolve website:</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050" b="0" i="0" kern="1200" dirty="0">
                          <a:solidFill>
                            <a:schemeClr val="dk1"/>
                          </a:solidFill>
                          <a:effectLst/>
                          <a:latin typeface="+mn-lt"/>
                          <a:ea typeface="+mn-ea"/>
                          <a:cs typeface="+mn-cs"/>
                          <a:hlinkClick r:id="rId3"/>
                        </a:rPr>
                        <a:t>https://projectevolve.co.uk/</a:t>
                      </a:r>
                      <a:endParaRPr lang="en-US" sz="105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050" b="0" i="0" kern="1200" dirty="0">
                          <a:solidFill>
                            <a:schemeClr val="dk1"/>
                          </a:solidFill>
                          <a:effectLst/>
                          <a:latin typeface="+mn-lt"/>
                          <a:ea typeface="+mn-ea"/>
                          <a:cs typeface="+mn-cs"/>
                        </a:rPr>
                        <a:t>O</a:t>
                      </a:r>
                      <a:r>
                        <a:rPr lang="en-GB" sz="1050" b="0" i="0" kern="1200" dirty="0" err="1">
                          <a:solidFill>
                            <a:schemeClr val="dk1"/>
                          </a:solidFill>
                          <a:effectLst/>
                          <a:latin typeface="+mn-lt"/>
                          <a:ea typeface="+mn-ea"/>
                          <a:cs typeface="+mn-cs"/>
                        </a:rPr>
                        <a:t>nline</a:t>
                      </a:r>
                      <a:r>
                        <a:rPr lang="en-GB" sz="1050" b="0" i="0" kern="1200" dirty="0">
                          <a:solidFill>
                            <a:schemeClr val="dk1"/>
                          </a:solidFill>
                          <a:effectLst/>
                          <a:latin typeface="+mn-lt"/>
                          <a:ea typeface="+mn-ea"/>
                          <a:cs typeface="+mn-cs"/>
                        </a:rPr>
                        <a:t> Bullying</a:t>
                      </a:r>
                      <a:endParaRPr lang="en-US" sz="400" b="0" i="0" kern="1200" dirty="0">
                        <a:solidFill>
                          <a:schemeClr val="dk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050" dirty="0"/>
                        <a:t>Copyright and Ownership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05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050" dirty="0"/>
                        <a:t>Digital Lifestyles unit in PSHE</a:t>
                      </a:r>
                    </a:p>
                  </a:txBody>
                  <a:tcPr marL="84406" marR="84406" marT="42203" marB="42203">
                    <a:solidFill>
                      <a:schemeClr val="bg2"/>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dirty="0"/>
                        <a:t>Use Think U know website and create poster/drama etc. to teach others.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050" dirty="0">
                          <a:hlinkClick r:id="rId2"/>
                        </a:rPr>
                        <a:t>https://www.thinkuknow.co.uk/</a:t>
                      </a:r>
                      <a:endParaRPr lang="en-US" sz="105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05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050" dirty="0"/>
                        <a:t>Project evolve website:</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050" b="0" i="0" kern="1200" dirty="0">
                          <a:solidFill>
                            <a:schemeClr val="dk1"/>
                          </a:solidFill>
                          <a:effectLst/>
                          <a:latin typeface="+mn-lt"/>
                          <a:ea typeface="+mn-ea"/>
                          <a:cs typeface="+mn-cs"/>
                          <a:hlinkClick r:id="rId3"/>
                        </a:rPr>
                        <a:t>https://projectevolve.co.uk/</a:t>
                      </a:r>
                      <a:endParaRPr lang="en-US" sz="4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050" dirty="0"/>
                        <a:t>Online Bullying</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050" dirty="0"/>
                        <a:t>Privacy and security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050" dirty="0"/>
                    </a:p>
                  </a:txBody>
                  <a:tcPr marL="84406" marR="84406" marT="42203" marB="42203">
                    <a:solidFill>
                      <a:schemeClr val="bg2"/>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dirty="0"/>
                        <a:t>Project evolve website:</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050" b="0" i="0" kern="1200" dirty="0">
                          <a:solidFill>
                            <a:schemeClr val="dk1"/>
                          </a:solidFill>
                          <a:effectLst/>
                          <a:latin typeface="+mn-lt"/>
                          <a:ea typeface="+mn-ea"/>
                          <a:cs typeface="+mn-cs"/>
                          <a:hlinkClick r:id="rId3"/>
                        </a:rPr>
                        <a:t>https://projectevolve.co.uk/</a:t>
                      </a:r>
                      <a:endParaRPr lang="en-GB" sz="1050" b="0" i="0" kern="1200" dirty="0">
                        <a:solidFill>
                          <a:schemeClr val="dk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t>Online Bullying</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t>Online relationships</a:t>
                      </a:r>
                      <a:endParaRPr lang="en-US" sz="8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05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050" dirty="0"/>
                        <a:t>G</a:t>
                      </a:r>
                      <a:r>
                        <a:rPr lang="en-GB" sz="1050" dirty="0" err="1"/>
                        <a:t>oogle</a:t>
                      </a:r>
                      <a:r>
                        <a:rPr lang="en-GB" sz="1050" dirty="0"/>
                        <a:t> Be Internet Awesome</a:t>
                      </a:r>
                    </a:p>
                  </a:txBody>
                  <a:tcPr marL="84406" marR="84406" marT="42203" marB="42203">
                    <a:solidFill>
                      <a:schemeClr val="bg2"/>
                    </a:solidFill>
                  </a:tcPr>
                </a:tc>
                <a:extLst>
                  <a:ext uri="{0D108BD9-81ED-4DB2-BD59-A6C34878D82A}">
                    <a16:rowId xmlns:a16="http://schemas.microsoft.com/office/drawing/2014/main" val="1503049788"/>
                  </a:ext>
                </a:extLst>
              </a:tr>
            </a:tbl>
          </a:graphicData>
        </a:graphic>
      </p:graphicFrame>
      <p:sp>
        <p:nvSpPr>
          <p:cNvPr id="7" name="TextBox 6">
            <a:extLst>
              <a:ext uri="{FF2B5EF4-FFF2-40B4-BE49-F238E27FC236}">
                <a16:creationId xmlns:a16="http://schemas.microsoft.com/office/drawing/2014/main" id="{EC055064-54A2-45A0-86CB-5B9854874B97}"/>
              </a:ext>
            </a:extLst>
          </p:cNvPr>
          <p:cNvSpPr txBox="1"/>
          <p:nvPr/>
        </p:nvSpPr>
        <p:spPr>
          <a:xfrm>
            <a:off x="1497708" y="357281"/>
            <a:ext cx="9445278" cy="584775"/>
          </a:xfrm>
          <a:prstGeom prst="rect">
            <a:avLst/>
          </a:prstGeom>
          <a:noFill/>
        </p:spPr>
        <p:txBody>
          <a:bodyPr wrap="none" rtlCol="0">
            <a:spAutoFit/>
          </a:bodyPr>
          <a:lstStyle/>
          <a:p>
            <a:r>
              <a:rPr lang="en-US" sz="3200" b="1" dirty="0" err="1"/>
              <a:t>Ellistown</a:t>
            </a:r>
            <a:r>
              <a:rPr lang="en-US" sz="3200" b="1" dirty="0"/>
              <a:t> Computing Knowledge and Skills Progression</a:t>
            </a:r>
            <a:endParaRPr lang="en-GB" sz="3200" b="1" dirty="0"/>
          </a:p>
        </p:txBody>
      </p:sp>
    </p:spTree>
    <p:extLst>
      <p:ext uri="{BB962C8B-B14F-4D97-AF65-F5344CB8AC3E}">
        <p14:creationId xmlns:p14="http://schemas.microsoft.com/office/powerpoint/2010/main" val="1761806738"/>
      </p:ext>
    </p:extLst>
  </p:cSld>
  <p:clrMapOvr>
    <a:masterClrMapping/>
  </p:clrMapOvr>
</p:sld>
</file>

<file path=ppt/theme/theme1.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C39D7E17-562E-48A5-B1B6-A8FC8A13EC6D}" vid="{47A68D39-BE5C-414D-A16E-92BCF60C49FB}"/>
    </a:ext>
  </a:extLst>
</a:theme>
</file>

<file path=ppt/theme/theme2.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C39D7E17-562E-48A5-B1B6-A8FC8A13EC6D}" vid="{47A68D39-BE5C-414D-A16E-92BCF60C49FB}"/>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59DF06C67ACE3A439F12E7D4838F7727" ma:contentTypeVersion="16" ma:contentTypeDescription="Create a new document." ma:contentTypeScope="" ma:versionID="886a52bd3c61c082fd0eb23e922aa45d">
  <xsd:schema xmlns:xsd="http://www.w3.org/2001/XMLSchema" xmlns:xs="http://www.w3.org/2001/XMLSchema" xmlns:p="http://schemas.microsoft.com/office/2006/metadata/properties" xmlns:ns2="8bfebbcf-d38f-4740-a9c8-135d6f3a0864" xmlns:ns3="a26bdedd-d1ba-4e22-b8ff-9f9ab4f07030" targetNamespace="http://schemas.microsoft.com/office/2006/metadata/properties" ma:root="true" ma:fieldsID="f18a6dc669c49e3eff6f9adac39688fe" ns2:_="" ns3:_="">
    <xsd:import namespace="8bfebbcf-d38f-4740-a9c8-135d6f3a0864"/>
    <xsd:import namespace="a26bdedd-d1ba-4e22-b8ff-9f9ab4f07030"/>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3:SharedWithUsers" minOccurs="0"/>
                <xsd:element ref="ns3:SharedWithDetails" minOccurs="0"/>
                <xsd:element ref="ns2:MediaServiceLocation"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bfebbcf-d38f-4740-a9c8-135d6f3a086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aa77e59f-b444-48c6-a780-199d7563da93"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a26bdedd-d1ba-4e22-b8ff-9f9ab4f07030"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3088e511-ed16-4e83-8f07-b4643219ee5e}" ma:internalName="TaxCatchAll" ma:showField="CatchAllData" ma:web="a26bdedd-d1ba-4e22-b8ff-9f9ab4f0703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a26bdedd-d1ba-4e22-b8ff-9f9ab4f07030" xsi:nil="true"/>
    <lcf76f155ced4ddcb4097134ff3c332f xmlns="8bfebbcf-d38f-4740-a9c8-135d6f3a0864">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C5E61B2B-2824-4B6D-A963-5EC4AC96F1F1}">
  <ds:schemaRefs>
    <ds:schemaRef ds:uri="http://schemas.microsoft.com/sharepoint/v3/contenttype/forms"/>
  </ds:schemaRefs>
</ds:datastoreItem>
</file>

<file path=customXml/itemProps2.xml><?xml version="1.0" encoding="utf-8"?>
<ds:datastoreItem xmlns:ds="http://schemas.openxmlformats.org/officeDocument/2006/customXml" ds:itemID="{9362944E-0FAF-4B15-9A78-2CD7F78928B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bfebbcf-d38f-4740-a9c8-135d6f3a0864"/>
    <ds:schemaRef ds:uri="a26bdedd-d1ba-4e22-b8ff-9f9ab4f0703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25FBAB3-5E09-45CB-918F-8C95A276706F}">
  <ds:schemaRefs>
    <ds:schemaRef ds:uri="http://purl.org/dc/elements/1.1/"/>
    <ds:schemaRef ds:uri="http://schemas.microsoft.com/office/2006/metadata/properties"/>
    <ds:schemaRef ds:uri="http://schemas.microsoft.com/office/infopath/2007/PartnerControls"/>
    <ds:schemaRef ds:uri="http://purl.org/dc/terms/"/>
    <ds:schemaRef ds:uri="http://schemas.openxmlformats.org/package/2006/metadata/core-properties"/>
    <ds:schemaRef ds:uri="http://schemas.microsoft.com/office/2006/documentManagement/types"/>
    <ds:schemaRef ds:uri="a26bdedd-d1ba-4e22-b8ff-9f9ab4f07030"/>
    <ds:schemaRef ds:uri="8bfebbcf-d38f-4740-a9c8-135d6f3a0864"/>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A4 Landscape</Template>
  <TotalTime>1918</TotalTime>
  <Words>1595</Words>
  <Application>Microsoft Office PowerPoint</Application>
  <PresentationFormat>A3 Paper (297x420 mm)</PresentationFormat>
  <Paragraphs>244</Paragraphs>
  <Slides>4</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4</vt:i4>
      </vt:variant>
    </vt:vector>
  </HeadingPairs>
  <TitlesOfParts>
    <vt:vector size="10" baseType="lpstr">
      <vt:lpstr>Arial</vt:lpstr>
      <vt:lpstr>Arial,Sans-Serif</vt:lpstr>
      <vt:lpstr>Calibri</vt:lpstr>
      <vt:lpstr>Calibri Light</vt:lpstr>
      <vt:lpstr>1_Office Theme</vt:lpstr>
      <vt:lpstr>Office Theme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Becky Davies</dc:creator>
  <cp:lastModifiedBy>Becky Davies</cp:lastModifiedBy>
  <cp:revision>193</cp:revision>
  <cp:lastPrinted>2021-04-13T10:18:26Z</cp:lastPrinted>
  <dcterms:created xsi:type="dcterms:W3CDTF">2021-01-15T11:03:28Z</dcterms:created>
  <dcterms:modified xsi:type="dcterms:W3CDTF">2022-11-01T15:15:01Z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0x01010059DF06C67ACE3A439F12E7D4838F7727</vt:lpwstr>
  </property>
  <property fmtid="{D5CDD505-2E9C-101B-9397-08002B2CF9AE}" pid="3" name="MediaServiceImageTags">
    <vt:lpwstr/>
  </property>
</Properties>
</file>