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68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801600" cy="9601200" type="A3"/>
  <p:notesSz cx="6858000" cy="9144000"/>
  <p:defaultTextStyle>
    <a:defPPr>
      <a:defRPr lang="en-US"/>
    </a:defPPr>
    <a:lvl1pPr marL="0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CDF15-09EA-AEE4-40A4-E72AEEE834D7}" v="3" dt="2022-03-15T17:12:59.446"/>
    <p1510:client id="{66BFAFFB-638D-6958-B246-0367AB7F4431}" v="1138" dt="2022-10-28T10:19:05.368"/>
    <p1510:client id="{86E0A2C7-0894-D5C9-494F-E4884282F18D}" v="99" dt="2022-03-15T17:21:27.621"/>
    <p1510:client id="{CDB3FF73-C5D5-4C06-B4FA-F125020E9DF0}" v="6" dt="2022-03-15T16:34:16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ogen Dales" userId="S::imogen.dales@ellistown.leics.sch.uk::16631148-8282-4c8d-ac6c-8f04e22ed06c" providerId="AD" clId="Web-{CDB3FF73-C5D5-4C06-B4FA-F125020E9DF0}"/>
    <pc:docChg chg="modSld">
      <pc:chgData name="Imogen Dales" userId="S::imogen.dales@ellistown.leics.sch.uk::16631148-8282-4c8d-ac6c-8f04e22ed06c" providerId="AD" clId="Web-{CDB3FF73-C5D5-4C06-B4FA-F125020E9DF0}" dt="2022-03-15T16:34:16.613" v="3"/>
      <pc:docMkLst>
        <pc:docMk/>
      </pc:docMkLst>
      <pc:sldChg chg="addSp delSp modSp">
        <pc:chgData name="Imogen Dales" userId="S::imogen.dales@ellistown.leics.sch.uk::16631148-8282-4c8d-ac6c-8f04e22ed06c" providerId="AD" clId="Web-{CDB3FF73-C5D5-4C06-B4FA-F125020E9DF0}" dt="2022-03-15T16:34:16.613" v="3"/>
        <pc:sldMkLst>
          <pc:docMk/>
          <pc:sldMk cId="997013137" sldId="263"/>
        </pc:sldMkLst>
        <pc:graphicFrameChg chg="del mod modGraphic">
          <ac:chgData name="Imogen Dales" userId="S::imogen.dales@ellistown.leics.sch.uk::16631148-8282-4c8d-ac6c-8f04e22ed06c" providerId="AD" clId="Web-{CDB3FF73-C5D5-4C06-B4FA-F125020E9DF0}" dt="2022-03-15T16:33:29.016" v="2"/>
          <ac:graphicFrameMkLst>
            <pc:docMk/>
            <pc:sldMk cId="997013137" sldId="263"/>
            <ac:graphicFrameMk id="2" creationId="{9CD1CC20-101C-4572-A13C-3F1E6BE80D5C}"/>
          </ac:graphicFrameMkLst>
        </pc:graphicFrameChg>
        <pc:picChg chg="add mod">
          <ac:chgData name="Imogen Dales" userId="S::imogen.dales@ellistown.leics.sch.uk::16631148-8282-4c8d-ac6c-8f04e22ed06c" providerId="AD" clId="Web-{CDB3FF73-C5D5-4C06-B4FA-F125020E9DF0}" dt="2022-03-15T16:34:16.613" v="3"/>
          <ac:picMkLst>
            <pc:docMk/>
            <pc:sldMk cId="997013137" sldId="263"/>
            <ac:picMk id="4" creationId="{C3F38D70-7477-4E2F-ADBF-050AE4BA1361}"/>
          </ac:picMkLst>
        </pc:picChg>
      </pc:sldChg>
    </pc:docChg>
  </pc:docChgLst>
  <pc:docChgLst>
    <pc:chgData name="Becky Davies" userId="d5d56eff-3e5c-4664-819c-96663cda0479" providerId="ADAL" clId="{18E43ECD-8629-470D-9167-80188D1208A4}"/>
    <pc:docChg chg="undo custSel delSld modSld delMainMaster">
      <pc:chgData name="Becky Davies" userId="d5d56eff-3e5c-4664-819c-96663cda0479" providerId="ADAL" clId="{18E43ECD-8629-470D-9167-80188D1208A4}" dt="2022-03-15T11:41:15.282" v="89" actId="2696"/>
      <pc:docMkLst>
        <pc:docMk/>
      </pc:docMkLst>
      <pc:sldChg chg="modSp del">
        <pc:chgData name="Becky Davies" userId="d5d56eff-3e5c-4664-819c-96663cda0479" providerId="ADAL" clId="{18E43ECD-8629-470D-9167-80188D1208A4}" dt="2022-03-15T11:41:15.266" v="77" actId="2696"/>
        <pc:sldMkLst>
          <pc:docMk/>
          <pc:sldMk cId="3176917936" sldId="262"/>
        </pc:sldMkLst>
        <pc:graphicFrameChg chg="modGraphic">
          <ac:chgData name="Becky Davies" userId="d5d56eff-3e5c-4664-819c-96663cda0479" providerId="ADAL" clId="{18E43ECD-8629-470D-9167-80188D1208A4}" dt="2022-03-15T11:38:52.359" v="52" actId="20577"/>
          <ac:graphicFrameMkLst>
            <pc:docMk/>
            <pc:sldMk cId="3176917936" sldId="262"/>
            <ac:graphicFrameMk id="3" creationId="{0C1956F7-B236-4C7E-B9AA-EDA418D147D6}"/>
          </ac:graphicFrameMkLst>
        </pc:graphicFrameChg>
      </pc:sldChg>
      <pc:sldChg chg="modSp">
        <pc:chgData name="Becky Davies" userId="d5d56eff-3e5c-4664-819c-96663cda0479" providerId="ADAL" clId="{18E43ECD-8629-470D-9167-80188D1208A4}" dt="2022-03-15T11:41:10.300" v="76" actId="20577"/>
        <pc:sldMkLst>
          <pc:docMk/>
          <pc:sldMk cId="1281166153" sldId="268"/>
        </pc:sldMkLst>
        <pc:spChg chg="mod">
          <ac:chgData name="Becky Davies" userId="d5d56eff-3e5c-4664-819c-96663cda0479" providerId="ADAL" clId="{18E43ECD-8629-470D-9167-80188D1208A4}" dt="2022-03-15T11:40:58.332" v="73" actId="1076"/>
          <ac:spMkLst>
            <pc:docMk/>
            <pc:sldMk cId="1281166153" sldId="268"/>
            <ac:spMk id="2" creationId="{8D7E7067-BE14-4A3C-A76F-996E18A7D54D}"/>
          </ac:spMkLst>
        </pc:spChg>
        <pc:spChg chg="mod">
          <ac:chgData name="Becky Davies" userId="d5d56eff-3e5c-4664-819c-96663cda0479" providerId="ADAL" clId="{18E43ECD-8629-470D-9167-80188D1208A4}" dt="2022-03-15T11:41:10.300" v="76" actId="20577"/>
          <ac:spMkLst>
            <pc:docMk/>
            <pc:sldMk cId="1281166153" sldId="268"/>
            <ac:spMk id="6" creationId="{2DACC298-457D-42B1-B0D6-4994A3CB723D}"/>
          </ac:spMkLst>
        </pc:spChg>
        <pc:graphicFrameChg chg="mod modGraphic">
          <ac:chgData name="Becky Davies" userId="d5d56eff-3e5c-4664-819c-96663cda0479" providerId="ADAL" clId="{18E43ECD-8629-470D-9167-80188D1208A4}" dt="2022-03-15T11:40:52.883" v="72" actId="1076"/>
          <ac:graphicFrameMkLst>
            <pc:docMk/>
            <pc:sldMk cId="1281166153" sldId="268"/>
            <ac:graphicFrameMk id="5" creationId="{D2589D8C-167C-4537-AA6A-1C51CE5B3916}"/>
          </ac:graphicFrameMkLst>
        </pc:graphicFrameChg>
        <pc:picChg chg="mod">
          <ac:chgData name="Becky Davies" userId="d5d56eff-3e5c-4664-819c-96663cda0479" providerId="ADAL" clId="{18E43ECD-8629-470D-9167-80188D1208A4}" dt="2022-03-15T11:41:01.703" v="74" actId="1076"/>
          <ac:picMkLst>
            <pc:docMk/>
            <pc:sldMk cId="1281166153" sldId="268"/>
            <ac:picMk id="6146" creationId="{8C5ED584-555E-4D4B-8771-D96D708B473A}"/>
          </ac:picMkLst>
        </pc:picChg>
      </pc:sldChg>
      <pc:sldMasterChg chg="del delSldLayout">
        <pc:chgData name="Becky Davies" userId="d5d56eff-3e5c-4664-819c-96663cda0479" providerId="ADAL" clId="{18E43ECD-8629-470D-9167-80188D1208A4}" dt="2022-03-15T11:41:15.282" v="89" actId="2696"/>
        <pc:sldMasterMkLst>
          <pc:docMk/>
          <pc:sldMasterMk cId="124550202" sldId="2147483660"/>
        </pc:sldMasterMkLst>
        <pc:sldLayoutChg chg="del">
          <pc:chgData name="Becky Davies" userId="d5d56eff-3e5c-4664-819c-96663cda0479" providerId="ADAL" clId="{18E43ECD-8629-470D-9167-80188D1208A4}" dt="2022-03-15T11:41:15.267" v="78" actId="2696"/>
          <pc:sldLayoutMkLst>
            <pc:docMk/>
            <pc:sldMasterMk cId="124550202" sldId="2147483660"/>
            <pc:sldLayoutMk cId="562398828" sldId="2147483661"/>
          </pc:sldLayoutMkLst>
        </pc:sldLayoutChg>
        <pc:sldLayoutChg chg="del">
          <pc:chgData name="Becky Davies" userId="d5d56eff-3e5c-4664-819c-96663cda0479" providerId="ADAL" clId="{18E43ECD-8629-470D-9167-80188D1208A4}" dt="2022-03-15T11:41:15.268" v="79" actId="2696"/>
          <pc:sldLayoutMkLst>
            <pc:docMk/>
            <pc:sldMasterMk cId="124550202" sldId="2147483660"/>
            <pc:sldLayoutMk cId="320138442" sldId="2147483662"/>
          </pc:sldLayoutMkLst>
        </pc:sldLayoutChg>
        <pc:sldLayoutChg chg="del">
          <pc:chgData name="Becky Davies" userId="d5d56eff-3e5c-4664-819c-96663cda0479" providerId="ADAL" clId="{18E43ECD-8629-470D-9167-80188D1208A4}" dt="2022-03-15T11:41:15.270" v="80" actId="2696"/>
          <pc:sldLayoutMkLst>
            <pc:docMk/>
            <pc:sldMasterMk cId="124550202" sldId="2147483660"/>
            <pc:sldLayoutMk cId="2945225751" sldId="2147483663"/>
          </pc:sldLayoutMkLst>
        </pc:sldLayoutChg>
        <pc:sldLayoutChg chg="del">
          <pc:chgData name="Becky Davies" userId="d5d56eff-3e5c-4664-819c-96663cda0479" providerId="ADAL" clId="{18E43ECD-8629-470D-9167-80188D1208A4}" dt="2022-03-15T11:41:15.273" v="81" actId="2696"/>
          <pc:sldLayoutMkLst>
            <pc:docMk/>
            <pc:sldMasterMk cId="124550202" sldId="2147483660"/>
            <pc:sldLayoutMk cId="2516721415" sldId="2147483664"/>
          </pc:sldLayoutMkLst>
        </pc:sldLayoutChg>
        <pc:sldLayoutChg chg="del">
          <pc:chgData name="Becky Davies" userId="d5d56eff-3e5c-4664-819c-96663cda0479" providerId="ADAL" clId="{18E43ECD-8629-470D-9167-80188D1208A4}" dt="2022-03-15T11:41:15.274" v="82" actId="2696"/>
          <pc:sldLayoutMkLst>
            <pc:docMk/>
            <pc:sldMasterMk cId="124550202" sldId="2147483660"/>
            <pc:sldLayoutMk cId="3735520206" sldId="2147483665"/>
          </pc:sldLayoutMkLst>
        </pc:sldLayoutChg>
        <pc:sldLayoutChg chg="del">
          <pc:chgData name="Becky Davies" userId="d5d56eff-3e5c-4664-819c-96663cda0479" providerId="ADAL" clId="{18E43ECD-8629-470D-9167-80188D1208A4}" dt="2022-03-15T11:41:15.275" v="83" actId="2696"/>
          <pc:sldLayoutMkLst>
            <pc:docMk/>
            <pc:sldMasterMk cId="124550202" sldId="2147483660"/>
            <pc:sldLayoutMk cId="1421748995" sldId="2147483666"/>
          </pc:sldLayoutMkLst>
        </pc:sldLayoutChg>
        <pc:sldLayoutChg chg="del">
          <pc:chgData name="Becky Davies" userId="d5d56eff-3e5c-4664-819c-96663cda0479" providerId="ADAL" clId="{18E43ECD-8629-470D-9167-80188D1208A4}" dt="2022-03-15T11:41:15.275" v="84" actId="2696"/>
          <pc:sldLayoutMkLst>
            <pc:docMk/>
            <pc:sldMasterMk cId="124550202" sldId="2147483660"/>
            <pc:sldLayoutMk cId="3002483524" sldId="2147483667"/>
          </pc:sldLayoutMkLst>
        </pc:sldLayoutChg>
        <pc:sldLayoutChg chg="del">
          <pc:chgData name="Becky Davies" userId="d5d56eff-3e5c-4664-819c-96663cda0479" providerId="ADAL" clId="{18E43ECD-8629-470D-9167-80188D1208A4}" dt="2022-03-15T11:41:15.276" v="85" actId="2696"/>
          <pc:sldLayoutMkLst>
            <pc:docMk/>
            <pc:sldMasterMk cId="124550202" sldId="2147483660"/>
            <pc:sldLayoutMk cId="1809472861" sldId="2147483668"/>
          </pc:sldLayoutMkLst>
        </pc:sldLayoutChg>
        <pc:sldLayoutChg chg="del">
          <pc:chgData name="Becky Davies" userId="d5d56eff-3e5c-4664-819c-96663cda0479" providerId="ADAL" clId="{18E43ECD-8629-470D-9167-80188D1208A4}" dt="2022-03-15T11:41:15.277" v="86" actId="2696"/>
          <pc:sldLayoutMkLst>
            <pc:docMk/>
            <pc:sldMasterMk cId="124550202" sldId="2147483660"/>
            <pc:sldLayoutMk cId="3984670522" sldId="2147483669"/>
          </pc:sldLayoutMkLst>
        </pc:sldLayoutChg>
        <pc:sldLayoutChg chg="del">
          <pc:chgData name="Becky Davies" userId="d5d56eff-3e5c-4664-819c-96663cda0479" providerId="ADAL" clId="{18E43ECD-8629-470D-9167-80188D1208A4}" dt="2022-03-15T11:41:15.278" v="87" actId="2696"/>
          <pc:sldLayoutMkLst>
            <pc:docMk/>
            <pc:sldMasterMk cId="124550202" sldId="2147483660"/>
            <pc:sldLayoutMk cId="1820923083" sldId="2147483670"/>
          </pc:sldLayoutMkLst>
        </pc:sldLayoutChg>
        <pc:sldLayoutChg chg="del">
          <pc:chgData name="Becky Davies" userId="d5d56eff-3e5c-4664-819c-96663cda0479" providerId="ADAL" clId="{18E43ECD-8629-470D-9167-80188D1208A4}" dt="2022-03-15T11:41:15.279" v="88" actId="2696"/>
          <pc:sldLayoutMkLst>
            <pc:docMk/>
            <pc:sldMasterMk cId="124550202" sldId="2147483660"/>
            <pc:sldLayoutMk cId="4242170152" sldId="2147483671"/>
          </pc:sldLayoutMkLst>
        </pc:sldLayoutChg>
      </pc:sldMasterChg>
    </pc:docChg>
  </pc:docChgLst>
  <pc:docChgLst>
    <pc:chgData name="Imogen Dales" userId="S::imogen.dales@ellistown.leics.sch.uk::16631148-8282-4c8d-ac6c-8f04e22ed06c" providerId="AD" clId="Web-{5FACDF15-09EA-AEE4-40A4-E72AEEE834D7}"/>
    <pc:docChg chg="addSld">
      <pc:chgData name="Imogen Dales" userId="S::imogen.dales@ellistown.leics.sch.uk::16631148-8282-4c8d-ac6c-8f04e22ed06c" providerId="AD" clId="Web-{5FACDF15-09EA-AEE4-40A4-E72AEEE834D7}" dt="2022-03-15T17:12:59.446" v="2"/>
      <pc:docMkLst>
        <pc:docMk/>
      </pc:docMkLst>
      <pc:sldChg chg="new">
        <pc:chgData name="Imogen Dales" userId="S::imogen.dales@ellistown.leics.sch.uk::16631148-8282-4c8d-ac6c-8f04e22ed06c" providerId="AD" clId="Web-{5FACDF15-09EA-AEE4-40A4-E72AEEE834D7}" dt="2022-03-15T17:12:57.603" v="0"/>
        <pc:sldMkLst>
          <pc:docMk/>
          <pc:sldMk cId="1618950437" sldId="274"/>
        </pc:sldMkLst>
      </pc:sldChg>
      <pc:sldChg chg="new">
        <pc:chgData name="Imogen Dales" userId="S::imogen.dales@ellistown.leics.sch.uk::16631148-8282-4c8d-ac6c-8f04e22ed06c" providerId="AD" clId="Web-{5FACDF15-09EA-AEE4-40A4-E72AEEE834D7}" dt="2022-03-15T17:12:59.118" v="1"/>
        <pc:sldMkLst>
          <pc:docMk/>
          <pc:sldMk cId="485677880" sldId="275"/>
        </pc:sldMkLst>
      </pc:sldChg>
      <pc:sldChg chg="new">
        <pc:chgData name="Imogen Dales" userId="S::imogen.dales@ellistown.leics.sch.uk::16631148-8282-4c8d-ac6c-8f04e22ed06c" providerId="AD" clId="Web-{5FACDF15-09EA-AEE4-40A4-E72AEEE834D7}" dt="2022-03-15T17:12:59.446" v="2"/>
        <pc:sldMkLst>
          <pc:docMk/>
          <pc:sldMk cId="3319984488" sldId="276"/>
        </pc:sldMkLst>
      </pc:sldChg>
    </pc:docChg>
  </pc:docChgLst>
  <pc:docChgLst>
    <pc:chgData name="Imogen Dales" userId="16631148-8282-4c8d-ac6c-8f04e22ed06c" providerId="ADAL" clId="{058021B7-F484-4D16-A393-599781895330}"/>
    <pc:docChg chg="custSel addSld delSld modSld">
      <pc:chgData name="Imogen Dales" userId="16631148-8282-4c8d-ac6c-8f04e22ed06c" providerId="ADAL" clId="{058021B7-F484-4D16-A393-599781895330}" dt="2022-03-15T16:44:19.212" v="82" actId="20577"/>
      <pc:docMkLst>
        <pc:docMk/>
      </pc:docMkLst>
      <pc:sldChg chg="delSp del">
        <pc:chgData name="Imogen Dales" userId="16631148-8282-4c8d-ac6c-8f04e22ed06c" providerId="ADAL" clId="{058021B7-F484-4D16-A393-599781895330}" dt="2022-03-15T16:42:07.180" v="44" actId="2696"/>
        <pc:sldMkLst>
          <pc:docMk/>
          <pc:sldMk cId="3188889026" sldId="256"/>
        </pc:sldMkLst>
        <pc:graphicFrameChg chg="del">
          <ac:chgData name="Imogen Dales" userId="16631148-8282-4c8d-ac6c-8f04e22ed06c" providerId="ADAL" clId="{058021B7-F484-4D16-A393-599781895330}" dt="2022-03-15T16:36:41.240" v="4" actId="478"/>
          <ac:graphicFrameMkLst>
            <pc:docMk/>
            <pc:sldMk cId="3188889026" sldId="256"/>
            <ac:graphicFrameMk id="2" creationId="{9CD1CC20-101C-4572-A13C-3F1E6BE80D5C}"/>
          </ac:graphicFrameMkLst>
        </pc:graphicFrameChg>
      </pc:sldChg>
      <pc:sldChg chg="addSp delSp modSp">
        <pc:chgData name="Imogen Dales" userId="16631148-8282-4c8d-ac6c-8f04e22ed06c" providerId="ADAL" clId="{058021B7-F484-4D16-A393-599781895330}" dt="2022-03-15T16:36:16.901" v="3" actId="14100"/>
        <pc:sldMkLst>
          <pc:docMk/>
          <pc:sldMk cId="997013137" sldId="263"/>
        </pc:sldMkLst>
        <pc:picChg chg="add mod">
          <ac:chgData name="Imogen Dales" userId="16631148-8282-4c8d-ac6c-8f04e22ed06c" providerId="ADAL" clId="{058021B7-F484-4D16-A393-599781895330}" dt="2022-03-15T16:36:16.901" v="3" actId="14100"/>
          <ac:picMkLst>
            <pc:docMk/>
            <pc:sldMk cId="997013137" sldId="263"/>
            <ac:picMk id="2" creationId="{18135CA8-7D4D-426D-A1B8-26ED5F392315}"/>
          </ac:picMkLst>
        </pc:picChg>
        <pc:picChg chg="del">
          <ac:chgData name="Imogen Dales" userId="16631148-8282-4c8d-ac6c-8f04e22ed06c" providerId="ADAL" clId="{058021B7-F484-4D16-A393-599781895330}" dt="2022-03-15T16:36:09.781" v="0" actId="478"/>
          <ac:picMkLst>
            <pc:docMk/>
            <pc:sldMk cId="997013137" sldId="263"/>
            <ac:picMk id="4" creationId="{C3F38D70-7477-4E2F-ADBF-050AE4BA1361}"/>
          </ac:picMkLst>
        </pc:picChg>
      </pc:sldChg>
      <pc:sldChg chg="del">
        <pc:chgData name="Imogen Dales" userId="16631148-8282-4c8d-ac6c-8f04e22ed06c" providerId="ADAL" clId="{058021B7-F484-4D16-A393-599781895330}" dt="2022-03-15T16:42:20.772" v="45" actId="2696"/>
        <pc:sldMkLst>
          <pc:docMk/>
          <pc:sldMk cId="3138830565" sldId="264"/>
        </pc:sldMkLst>
      </pc:sldChg>
      <pc:sldChg chg="del">
        <pc:chgData name="Imogen Dales" userId="16631148-8282-4c8d-ac6c-8f04e22ed06c" providerId="ADAL" clId="{058021B7-F484-4D16-A393-599781895330}" dt="2022-03-15T16:42:20.841" v="46" actId="2696"/>
        <pc:sldMkLst>
          <pc:docMk/>
          <pc:sldMk cId="389150255" sldId="265"/>
        </pc:sldMkLst>
      </pc:sldChg>
      <pc:sldChg chg="del">
        <pc:chgData name="Imogen Dales" userId="16631148-8282-4c8d-ac6c-8f04e22ed06c" providerId="ADAL" clId="{058021B7-F484-4D16-A393-599781895330}" dt="2022-03-15T16:42:20.872" v="47" actId="2696"/>
        <pc:sldMkLst>
          <pc:docMk/>
          <pc:sldMk cId="403782612" sldId="266"/>
        </pc:sldMkLst>
      </pc:sldChg>
      <pc:sldChg chg="del">
        <pc:chgData name="Imogen Dales" userId="16631148-8282-4c8d-ac6c-8f04e22ed06c" providerId="ADAL" clId="{058021B7-F484-4D16-A393-599781895330}" dt="2022-03-15T16:42:20.888" v="48" actId="2696"/>
        <pc:sldMkLst>
          <pc:docMk/>
          <pc:sldMk cId="396446048" sldId="267"/>
        </pc:sldMkLst>
      </pc:sldChg>
      <pc:sldChg chg="addSp modSp add">
        <pc:chgData name="Imogen Dales" userId="16631148-8282-4c8d-ac6c-8f04e22ed06c" providerId="ADAL" clId="{058021B7-F484-4D16-A393-599781895330}" dt="2022-03-15T16:37:44.794" v="8" actId="14100"/>
        <pc:sldMkLst>
          <pc:docMk/>
          <pc:sldMk cId="1390805428" sldId="269"/>
        </pc:sldMkLst>
        <pc:picChg chg="add mod">
          <ac:chgData name="Imogen Dales" userId="16631148-8282-4c8d-ac6c-8f04e22ed06c" providerId="ADAL" clId="{058021B7-F484-4D16-A393-599781895330}" dt="2022-03-15T16:37:44.794" v="8" actId="14100"/>
          <ac:picMkLst>
            <pc:docMk/>
            <pc:sldMk cId="1390805428" sldId="269"/>
            <ac:picMk id="2" creationId="{AC11F543-ACD7-4D2B-A0C3-F2025019A2C9}"/>
          </ac:picMkLst>
        </pc:picChg>
      </pc:sldChg>
      <pc:sldChg chg="addSp modSp add">
        <pc:chgData name="Imogen Dales" userId="16631148-8282-4c8d-ac6c-8f04e22ed06c" providerId="ADAL" clId="{058021B7-F484-4D16-A393-599781895330}" dt="2022-03-15T16:38:29.171" v="12" actId="14100"/>
        <pc:sldMkLst>
          <pc:docMk/>
          <pc:sldMk cId="1329546123" sldId="270"/>
        </pc:sldMkLst>
        <pc:picChg chg="add mod">
          <ac:chgData name="Imogen Dales" userId="16631148-8282-4c8d-ac6c-8f04e22ed06c" providerId="ADAL" clId="{058021B7-F484-4D16-A393-599781895330}" dt="2022-03-15T16:38:29.171" v="12" actId="14100"/>
          <ac:picMkLst>
            <pc:docMk/>
            <pc:sldMk cId="1329546123" sldId="270"/>
            <ac:picMk id="2" creationId="{7B4067A0-76A0-4CE5-BD3F-CA8B16671961}"/>
          </ac:picMkLst>
        </pc:picChg>
      </pc:sldChg>
      <pc:sldChg chg="addSp modSp add">
        <pc:chgData name="Imogen Dales" userId="16631148-8282-4c8d-ac6c-8f04e22ed06c" providerId="ADAL" clId="{058021B7-F484-4D16-A393-599781895330}" dt="2022-03-15T16:41:55.976" v="43" actId="1076"/>
        <pc:sldMkLst>
          <pc:docMk/>
          <pc:sldMk cId="263925172" sldId="271"/>
        </pc:sldMkLst>
        <pc:spChg chg="add mod">
          <ac:chgData name="Imogen Dales" userId="16631148-8282-4c8d-ac6c-8f04e22ed06c" providerId="ADAL" clId="{058021B7-F484-4D16-A393-599781895330}" dt="2022-03-15T16:41:55.976" v="43" actId="1076"/>
          <ac:spMkLst>
            <pc:docMk/>
            <pc:sldMk cId="263925172" sldId="271"/>
            <ac:spMk id="3" creationId="{584F859A-C74A-4DF0-B5DF-9BC5699F6344}"/>
          </ac:spMkLst>
        </pc:spChg>
        <pc:picChg chg="add mod">
          <ac:chgData name="Imogen Dales" userId="16631148-8282-4c8d-ac6c-8f04e22ed06c" providerId="ADAL" clId="{058021B7-F484-4D16-A393-599781895330}" dt="2022-03-15T16:41:30.862" v="16" actId="14100"/>
          <ac:picMkLst>
            <pc:docMk/>
            <pc:sldMk cId="263925172" sldId="271"/>
            <ac:picMk id="2" creationId="{DD2F2485-3473-4C21-B029-533EF63F77FC}"/>
          </ac:picMkLst>
        </pc:picChg>
      </pc:sldChg>
      <pc:sldChg chg="addSp modSp add">
        <pc:chgData name="Imogen Dales" userId="16631148-8282-4c8d-ac6c-8f04e22ed06c" providerId="ADAL" clId="{058021B7-F484-4D16-A393-599781895330}" dt="2022-03-15T16:42:52.580" v="52" actId="14100"/>
        <pc:sldMkLst>
          <pc:docMk/>
          <pc:sldMk cId="969620835" sldId="272"/>
        </pc:sldMkLst>
        <pc:picChg chg="add mod">
          <ac:chgData name="Imogen Dales" userId="16631148-8282-4c8d-ac6c-8f04e22ed06c" providerId="ADAL" clId="{058021B7-F484-4D16-A393-599781895330}" dt="2022-03-15T16:42:52.580" v="52" actId="14100"/>
          <ac:picMkLst>
            <pc:docMk/>
            <pc:sldMk cId="969620835" sldId="272"/>
            <ac:picMk id="2" creationId="{FDBB8DBB-4356-4CE3-9EAB-613B5537D77D}"/>
          </ac:picMkLst>
        </pc:picChg>
      </pc:sldChg>
      <pc:sldChg chg="addSp modSp add">
        <pc:chgData name="Imogen Dales" userId="16631148-8282-4c8d-ac6c-8f04e22ed06c" providerId="ADAL" clId="{058021B7-F484-4D16-A393-599781895330}" dt="2022-03-15T16:44:19.212" v="82" actId="20577"/>
        <pc:sldMkLst>
          <pc:docMk/>
          <pc:sldMk cId="3827573114" sldId="273"/>
        </pc:sldMkLst>
        <pc:spChg chg="add mod">
          <ac:chgData name="Imogen Dales" userId="16631148-8282-4c8d-ac6c-8f04e22ed06c" providerId="ADAL" clId="{058021B7-F484-4D16-A393-599781895330}" dt="2022-03-15T16:44:19.212" v="82" actId="20577"/>
          <ac:spMkLst>
            <pc:docMk/>
            <pc:sldMk cId="3827573114" sldId="273"/>
            <ac:spMk id="3" creationId="{848B7F50-2E0F-4D9F-B609-5AB7916FE176}"/>
          </ac:spMkLst>
        </pc:spChg>
        <pc:picChg chg="add mod">
          <ac:chgData name="Imogen Dales" userId="16631148-8282-4c8d-ac6c-8f04e22ed06c" providerId="ADAL" clId="{058021B7-F484-4D16-A393-599781895330}" dt="2022-03-15T16:43:52.117" v="56" actId="1076"/>
          <ac:picMkLst>
            <pc:docMk/>
            <pc:sldMk cId="3827573114" sldId="273"/>
            <ac:picMk id="2" creationId="{CA31D5F1-BA59-488A-A1C4-CB7FD13AABE4}"/>
          </ac:picMkLst>
        </pc:picChg>
      </pc:sldChg>
    </pc:docChg>
  </pc:docChgLst>
  <pc:docChgLst>
    <pc:chgData name="Imogen Dales" userId="S::imogen.dales@ellistown.leics.sch.uk::16631148-8282-4c8d-ac6c-8f04e22ed06c" providerId="AD" clId="Web-{86E0A2C7-0894-D5C9-494F-E4884282F18D}"/>
    <pc:docChg chg="addSld modSld">
      <pc:chgData name="Imogen Dales" userId="S::imogen.dales@ellistown.leics.sch.uk::16631148-8282-4c8d-ac6c-8f04e22ed06c" providerId="AD" clId="Web-{86E0A2C7-0894-D5C9-494F-E4884282F18D}" dt="2022-03-15T17:21:29.855" v="63"/>
      <pc:docMkLst>
        <pc:docMk/>
      </pc:docMkLst>
      <pc:sldChg chg="addSp modSp mod setBg">
        <pc:chgData name="Imogen Dales" userId="S::imogen.dales@ellistown.leics.sch.uk::16631148-8282-4c8d-ac6c-8f04e22ed06c" providerId="AD" clId="Web-{86E0A2C7-0894-D5C9-494F-E4884282F18D}" dt="2022-03-15T17:16:45.147" v="1"/>
        <pc:sldMkLst>
          <pc:docMk/>
          <pc:sldMk cId="1618950437" sldId="274"/>
        </pc:sldMkLst>
        <pc:picChg chg="add mod">
          <ac:chgData name="Imogen Dales" userId="S::imogen.dales@ellistown.leics.sch.uk::16631148-8282-4c8d-ac6c-8f04e22ed06c" providerId="AD" clId="Web-{86E0A2C7-0894-D5C9-494F-E4884282F18D}" dt="2022-03-15T17:16:45.147" v="1"/>
          <ac:picMkLst>
            <pc:docMk/>
            <pc:sldMk cId="1618950437" sldId="274"/>
            <ac:picMk id="2" creationId="{82DE65E9-692F-4FF7-A1C5-09DFB4906971}"/>
          </ac:picMkLst>
        </pc:picChg>
      </pc:sldChg>
      <pc:sldChg chg="addSp modSp mod setBg">
        <pc:chgData name="Imogen Dales" userId="S::imogen.dales@ellistown.leics.sch.uk::16631148-8282-4c8d-ac6c-8f04e22ed06c" providerId="AD" clId="Web-{86E0A2C7-0894-D5C9-494F-E4884282F18D}" dt="2022-03-15T17:17:29.226" v="3"/>
        <pc:sldMkLst>
          <pc:docMk/>
          <pc:sldMk cId="485677880" sldId="275"/>
        </pc:sldMkLst>
        <pc:picChg chg="add mod">
          <ac:chgData name="Imogen Dales" userId="S::imogen.dales@ellistown.leics.sch.uk::16631148-8282-4c8d-ac6c-8f04e22ed06c" providerId="AD" clId="Web-{86E0A2C7-0894-D5C9-494F-E4884282F18D}" dt="2022-03-15T17:17:29.226" v="3"/>
          <ac:picMkLst>
            <pc:docMk/>
            <pc:sldMk cId="485677880" sldId="275"/>
            <ac:picMk id="2" creationId="{3DA8AA7B-4C08-4C19-A1D8-4117E836D364}"/>
          </ac:picMkLst>
        </pc:picChg>
      </pc:sldChg>
      <pc:sldChg chg="addSp delSp modSp mod setBg">
        <pc:chgData name="Imogen Dales" userId="S::imogen.dales@ellistown.leics.sch.uk::16631148-8282-4c8d-ac6c-8f04e22ed06c" providerId="AD" clId="Web-{86E0A2C7-0894-D5C9-494F-E4884282F18D}" dt="2022-03-15T17:19:03.306" v="23" actId="14100"/>
        <pc:sldMkLst>
          <pc:docMk/>
          <pc:sldMk cId="3319984488" sldId="276"/>
        </pc:sldMkLst>
        <pc:spChg chg="add del">
          <ac:chgData name="Imogen Dales" userId="S::imogen.dales@ellistown.leics.sch.uk::16631148-8282-4c8d-ac6c-8f04e22ed06c" providerId="AD" clId="Web-{86E0A2C7-0894-D5C9-494F-E4884282F18D}" dt="2022-03-15T17:18:32.196" v="7"/>
          <ac:spMkLst>
            <pc:docMk/>
            <pc:sldMk cId="3319984488" sldId="276"/>
            <ac:spMk id="3" creationId="{EF1FF2F1-2AF6-43CD-AA04-7F8EA10352FD}"/>
          </ac:spMkLst>
        </pc:spChg>
        <pc:spChg chg="add mod">
          <ac:chgData name="Imogen Dales" userId="S::imogen.dales@ellistown.leics.sch.uk::16631148-8282-4c8d-ac6c-8f04e22ed06c" providerId="AD" clId="Web-{86E0A2C7-0894-D5C9-494F-E4884282F18D}" dt="2022-03-15T17:19:03.306" v="23" actId="14100"/>
          <ac:spMkLst>
            <pc:docMk/>
            <pc:sldMk cId="3319984488" sldId="276"/>
            <ac:spMk id="4" creationId="{A0BAD523-4ABB-4918-8459-349D2C9D48B0}"/>
          </ac:spMkLst>
        </pc:spChg>
        <pc:picChg chg="add mod">
          <ac:chgData name="Imogen Dales" userId="S::imogen.dales@ellistown.leics.sch.uk::16631148-8282-4c8d-ac6c-8f04e22ed06c" providerId="AD" clId="Web-{86E0A2C7-0894-D5C9-494F-E4884282F18D}" dt="2022-03-15T17:18:26.290" v="5"/>
          <ac:picMkLst>
            <pc:docMk/>
            <pc:sldMk cId="3319984488" sldId="276"/>
            <ac:picMk id="2" creationId="{10943561-8F8E-4515-AC92-BAE33A5B8B6C}"/>
          </ac:picMkLst>
        </pc:picChg>
      </pc:sldChg>
      <pc:sldChg chg="addSp modSp new mod setBg">
        <pc:chgData name="Imogen Dales" userId="S::imogen.dales@ellistown.leics.sch.uk::16631148-8282-4c8d-ac6c-8f04e22ed06c" providerId="AD" clId="Web-{86E0A2C7-0894-D5C9-494F-E4884282F18D}" dt="2022-03-15T17:19:43.806" v="27"/>
        <pc:sldMkLst>
          <pc:docMk/>
          <pc:sldMk cId="3854454637" sldId="277"/>
        </pc:sldMkLst>
        <pc:picChg chg="add mod">
          <ac:chgData name="Imogen Dales" userId="S::imogen.dales@ellistown.leics.sch.uk::16631148-8282-4c8d-ac6c-8f04e22ed06c" providerId="AD" clId="Web-{86E0A2C7-0894-D5C9-494F-E4884282F18D}" dt="2022-03-15T17:19:43.806" v="27"/>
          <ac:picMkLst>
            <pc:docMk/>
            <pc:sldMk cId="3854454637" sldId="277"/>
            <ac:picMk id="2" creationId="{4ABB0152-E71F-4530-B93C-B3934F556430}"/>
          </ac:picMkLst>
        </pc:picChg>
      </pc:sldChg>
      <pc:sldChg chg="addSp modSp new mod setBg">
        <pc:chgData name="Imogen Dales" userId="S::imogen.dales@ellistown.leics.sch.uk::16631148-8282-4c8d-ac6c-8f04e22ed06c" providerId="AD" clId="Web-{86E0A2C7-0894-D5C9-494F-E4884282F18D}" dt="2022-03-15T17:21:02.480" v="60" actId="1076"/>
        <pc:sldMkLst>
          <pc:docMk/>
          <pc:sldMk cId="2521015243" sldId="278"/>
        </pc:sldMkLst>
        <pc:spChg chg="add mod">
          <ac:chgData name="Imogen Dales" userId="S::imogen.dales@ellistown.leics.sch.uk::16631148-8282-4c8d-ac6c-8f04e22ed06c" providerId="AD" clId="Web-{86E0A2C7-0894-D5C9-494F-E4884282F18D}" dt="2022-03-15T17:21:02.480" v="60" actId="1076"/>
          <ac:spMkLst>
            <pc:docMk/>
            <pc:sldMk cId="2521015243" sldId="278"/>
            <ac:spMk id="3" creationId="{EC25F36A-73DD-4109-8705-8CE5FDAE7603}"/>
          </ac:spMkLst>
        </pc:spChg>
        <pc:picChg chg="add mod">
          <ac:chgData name="Imogen Dales" userId="S::imogen.dales@ellistown.leics.sch.uk::16631148-8282-4c8d-ac6c-8f04e22ed06c" providerId="AD" clId="Web-{86E0A2C7-0894-D5C9-494F-E4884282F18D}" dt="2022-03-15T17:20:25.510" v="29"/>
          <ac:picMkLst>
            <pc:docMk/>
            <pc:sldMk cId="2521015243" sldId="278"/>
            <ac:picMk id="2" creationId="{F0564F18-5A55-478A-BF1D-118A97DC83C4}"/>
          </ac:picMkLst>
        </pc:picChg>
      </pc:sldChg>
      <pc:sldChg chg="addSp modSp new mod setBg">
        <pc:chgData name="Imogen Dales" userId="S::imogen.dales@ellistown.leics.sch.uk::16631148-8282-4c8d-ac6c-8f04e22ed06c" providerId="AD" clId="Web-{86E0A2C7-0894-D5C9-494F-E4884282F18D}" dt="2022-03-15T17:21:29.855" v="63"/>
        <pc:sldMkLst>
          <pc:docMk/>
          <pc:sldMk cId="2938244326" sldId="279"/>
        </pc:sldMkLst>
        <pc:picChg chg="add mod">
          <ac:chgData name="Imogen Dales" userId="S::imogen.dales@ellistown.leics.sch.uk::16631148-8282-4c8d-ac6c-8f04e22ed06c" providerId="AD" clId="Web-{86E0A2C7-0894-D5C9-494F-E4884282F18D}" dt="2022-03-15T17:21:29.855" v="63"/>
          <ac:picMkLst>
            <pc:docMk/>
            <pc:sldMk cId="2938244326" sldId="279"/>
            <ac:picMk id="2" creationId="{907B1705-8E31-4DFC-8406-04A99124DF35}"/>
          </ac:picMkLst>
        </pc:picChg>
      </pc:sldChg>
    </pc:docChg>
  </pc:docChgLst>
  <pc:docChgLst>
    <pc:chgData name="Imogen Dales" userId="S::imogen.dales@ellistown.leics.sch.uk::16631148-8282-4c8d-ac6c-8f04e22ed06c" providerId="AD" clId="Web-{66BFAFFB-638D-6958-B246-0367AB7F4431}"/>
    <pc:docChg chg="modSld">
      <pc:chgData name="Imogen Dales" userId="S::imogen.dales@ellistown.leics.sch.uk::16631148-8282-4c8d-ac6c-8f04e22ed06c" providerId="AD" clId="Web-{66BFAFFB-638D-6958-B246-0367AB7F4431}" dt="2022-10-28T10:19:00.821" v="966"/>
      <pc:docMkLst>
        <pc:docMk/>
      </pc:docMkLst>
      <pc:sldChg chg="addSp delSp modSp">
        <pc:chgData name="Imogen Dales" userId="S::imogen.dales@ellistown.leics.sch.uk::16631148-8282-4c8d-ac6c-8f04e22ed06c" providerId="AD" clId="Web-{66BFAFFB-638D-6958-B246-0367AB7F4431}" dt="2022-10-28T10:19:00.821" v="966"/>
        <pc:sldMkLst>
          <pc:docMk/>
          <pc:sldMk cId="1281166153" sldId="268"/>
        </pc:sldMkLst>
        <pc:spChg chg="mod">
          <ac:chgData name="Imogen Dales" userId="S::imogen.dales@ellistown.leics.sch.uk::16631148-8282-4c8d-ac6c-8f04e22ed06c" providerId="AD" clId="Web-{66BFAFFB-638D-6958-B246-0367AB7F4431}" dt="2022-10-28T10:02:19.072" v="98" actId="20577"/>
          <ac:spMkLst>
            <pc:docMk/>
            <pc:sldMk cId="1281166153" sldId="268"/>
            <ac:spMk id="6" creationId="{2DACC298-457D-42B1-B0D6-4994A3CB723D}"/>
          </ac:spMkLst>
        </pc:spChg>
        <pc:graphicFrameChg chg="add del mod modGraphic">
          <ac:chgData name="Imogen Dales" userId="S::imogen.dales@ellistown.leics.sch.uk::16631148-8282-4c8d-ac6c-8f04e22ed06c" providerId="AD" clId="Web-{66BFAFFB-638D-6958-B246-0367AB7F4431}" dt="2022-10-28T10:07:06.972" v="132"/>
          <ac:graphicFrameMkLst>
            <pc:docMk/>
            <pc:sldMk cId="1281166153" sldId="268"/>
            <ac:graphicFrameMk id="3" creationId="{C09D5464-56EE-03E8-E223-798726D4104B}"/>
          </ac:graphicFrameMkLst>
        </pc:graphicFrameChg>
        <pc:graphicFrameChg chg="add del mod modGraphic">
          <ac:chgData name="Imogen Dales" userId="S::imogen.dales@ellistown.leics.sch.uk::16631148-8282-4c8d-ac6c-8f04e22ed06c" providerId="AD" clId="Web-{66BFAFFB-638D-6958-B246-0367AB7F4431}" dt="2022-10-28T10:09:07.569" v="186"/>
          <ac:graphicFrameMkLst>
            <pc:docMk/>
            <pc:sldMk cId="1281166153" sldId="268"/>
            <ac:graphicFrameMk id="4" creationId="{AEABF188-3F06-D1D7-637C-776AC5F1F450}"/>
          </ac:graphicFrameMkLst>
        </pc:graphicFrameChg>
        <pc:graphicFrameChg chg="mod modGraphic">
          <ac:chgData name="Imogen Dales" userId="S::imogen.dales@ellistown.leics.sch.uk::16631148-8282-4c8d-ac6c-8f04e22ed06c" providerId="AD" clId="Web-{66BFAFFB-638D-6958-B246-0367AB7F4431}" dt="2022-10-28T10:19:00.821" v="966"/>
          <ac:graphicFrameMkLst>
            <pc:docMk/>
            <pc:sldMk cId="1281166153" sldId="268"/>
            <ac:graphicFrameMk id="5" creationId="{D2589D8C-167C-4537-AA6A-1C51CE5B391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37" indent="0" algn="ctr">
              <a:buNone/>
              <a:defRPr sz="1847"/>
            </a:lvl2pPr>
            <a:lvl3pPr marL="844073" indent="0" algn="ctr">
              <a:buNone/>
              <a:defRPr sz="1662"/>
            </a:lvl3pPr>
            <a:lvl4pPr marL="1266110" indent="0" algn="ctr">
              <a:buNone/>
              <a:defRPr sz="1477"/>
            </a:lvl4pPr>
            <a:lvl5pPr marL="1688147" indent="0" algn="ctr">
              <a:buNone/>
              <a:defRPr sz="1477"/>
            </a:lvl5pPr>
            <a:lvl6pPr marL="2110184" indent="0" algn="ctr">
              <a:buNone/>
              <a:defRPr sz="1477"/>
            </a:lvl6pPr>
            <a:lvl7pPr marL="2532220" indent="0" algn="ctr">
              <a:buNone/>
              <a:defRPr sz="1477"/>
            </a:lvl7pPr>
            <a:lvl8pPr marL="2954257" indent="0" algn="ctr">
              <a:buNone/>
              <a:defRPr sz="1477"/>
            </a:lvl8pPr>
            <a:lvl9pPr marL="3376294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7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8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3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8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9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393637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6425252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2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1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1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2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1179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2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48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8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8" y="1382399"/>
            <a:ext cx="6480811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7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94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8" y="1382399"/>
            <a:ext cx="6480811" cy="682307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7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2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393638"/>
            <a:ext cx="11041380" cy="3993832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6425253"/>
            <a:ext cx="11041380" cy="2100262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37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2pPr>
            <a:lvl3pPr marL="84407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1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4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18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2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5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29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1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1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1180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7" indent="0">
              <a:buNone/>
              <a:defRPr sz="1847" b="1"/>
            </a:lvl2pPr>
            <a:lvl3pPr marL="844073" indent="0">
              <a:buNone/>
              <a:defRPr sz="1662" b="1"/>
            </a:lvl3pPr>
            <a:lvl4pPr marL="1266110" indent="0">
              <a:buNone/>
              <a:defRPr sz="1477" b="1"/>
            </a:lvl4pPr>
            <a:lvl5pPr marL="1688147" indent="0">
              <a:buNone/>
              <a:defRPr sz="1477" b="1"/>
            </a:lvl5pPr>
            <a:lvl6pPr marL="2110184" indent="0">
              <a:buNone/>
              <a:defRPr sz="1477" b="1"/>
            </a:lvl6pPr>
            <a:lvl7pPr marL="2532220" indent="0">
              <a:buNone/>
              <a:defRPr sz="1477" b="1"/>
            </a:lvl7pPr>
            <a:lvl8pPr marL="2954257" indent="0">
              <a:buNone/>
              <a:defRPr sz="1477" b="1"/>
            </a:lvl8pPr>
            <a:lvl9pPr marL="3376294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7" indent="0">
              <a:buNone/>
              <a:defRPr sz="1847" b="1"/>
            </a:lvl2pPr>
            <a:lvl3pPr marL="844073" indent="0">
              <a:buNone/>
              <a:defRPr sz="1662" b="1"/>
            </a:lvl3pPr>
            <a:lvl4pPr marL="1266110" indent="0">
              <a:buNone/>
              <a:defRPr sz="1477" b="1"/>
            </a:lvl4pPr>
            <a:lvl5pPr marL="1688147" indent="0">
              <a:buNone/>
              <a:defRPr sz="1477" b="1"/>
            </a:lvl5pPr>
            <a:lvl6pPr marL="2110184" indent="0">
              <a:buNone/>
              <a:defRPr sz="1477" b="1"/>
            </a:lvl6pPr>
            <a:lvl7pPr marL="2532220" indent="0">
              <a:buNone/>
              <a:defRPr sz="1477" b="1"/>
            </a:lvl7pPr>
            <a:lvl8pPr marL="2954257" indent="0">
              <a:buNone/>
              <a:defRPr sz="1477" b="1"/>
            </a:lvl8pPr>
            <a:lvl9pPr marL="3376294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7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8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0" y="640080"/>
            <a:ext cx="4128849" cy="224028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9" y="1382400"/>
            <a:ext cx="6480811" cy="682307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7"/>
            </a:lvl4pPr>
            <a:lvl5pPr>
              <a:defRPr sz="184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0" y="2880360"/>
            <a:ext cx="4128849" cy="5336223"/>
          </a:xfrm>
        </p:spPr>
        <p:txBody>
          <a:bodyPr/>
          <a:lstStyle>
            <a:lvl1pPr marL="0" indent="0">
              <a:buNone/>
              <a:defRPr sz="1477"/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4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0" y="640080"/>
            <a:ext cx="4128849" cy="224028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9" y="1382400"/>
            <a:ext cx="6480811" cy="682307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37" indent="0">
              <a:buNone/>
              <a:defRPr sz="2585"/>
            </a:lvl2pPr>
            <a:lvl3pPr marL="844073" indent="0">
              <a:buNone/>
              <a:defRPr sz="2215"/>
            </a:lvl3pPr>
            <a:lvl4pPr marL="1266110" indent="0">
              <a:buNone/>
              <a:defRPr sz="1847"/>
            </a:lvl4pPr>
            <a:lvl5pPr marL="1688147" indent="0">
              <a:buNone/>
              <a:defRPr sz="1847"/>
            </a:lvl5pPr>
            <a:lvl6pPr marL="2110184" indent="0">
              <a:buNone/>
              <a:defRPr sz="1847"/>
            </a:lvl6pPr>
            <a:lvl7pPr marL="2532220" indent="0">
              <a:buNone/>
              <a:defRPr sz="1847"/>
            </a:lvl7pPr>
            <a:lvl8pPr marL="2954257" indent="0">
              <a:buNone/>
              <a:defRPr sz="1847"/>
            </a:lvl8pPr>
            <a:lvl9pPr marL="3376294" indent="0">
              <a:buNone/>
              <a:defRPr sz="184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0" y="2880360"/>
            <a:ext cx="4128849" cy="5336223"/>
          </a:xfrm>
        </p:spPr>
        <p:txBody>
          <a:bodyPr/>
          <a:lstStyle>
            <a:lvl1pPr marL="0" indent="0">
              <a:buNone/>
              <a:defRPr sz="1477"/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4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1" y="511180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1" y="8898895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1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7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18" indent="-211018" algn="l" defTabSz="84407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55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92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3pPr>
      <a:lvl4pPr marL="1477129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65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02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76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12" indent="-211018" algn="l" defTabSz="844073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7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3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0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47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84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20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57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4" algn="l" defTabSz="84407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1" y="511179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911C-8F26-4644-800B-704BEB1BEEC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1" y="8898894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1" y="8898894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4263-F699-44B5-8BC6-3D830CDB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7E7067-BE14-4A3C-A76F-996E18A7D54D}"/>
              </a:ext>
            </a:extLst>
          </p:cNvPr>
          <p:cNvSpPr/>
          <p:nvPr/>
        </p:nvSpPr>
        <p:spPr>
          <a:xfrm>
            <a:off x="208258" y="13692"/>
            <a:ext cx="7971371" cy="74697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/>
              <a:t>PE</a:t>
            </a:r>
            <a:endParaRPr lang="en-GB" b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589D8C-167C-4537-AA6A-1C51CE5B3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42847"/>
              </p:ext>
            </p:extLst>
          </p:nvPr>
        </p:nvGraphicFramePr>
        <p:xfrm>
          <a:off x="158287" y="4038957"/>
          <a:ext cx="12385084" cy="557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9294">
                  <a:extLst>
                    <a:ext uri="{9D8B030D-6E8A-4147-A177-3AD203B41FA5}">
                      <a16:colId xmlns:a16="http://schemas.microsoft.com/office/drawing/2014/main" val="1324006180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3950523602"/>
                    </a:ext>
                  </a:extLst>
                </a:gridCol>
                <a:gridCol w="1826758">
                  <a:extLst>
                    <a:ext uri="{9D8B030D-6E8A-4147-A177-3AD203B41FA5}">
                      <a16:colId xmlns:a16="http://schemas.microsoft.com/office/drawing/2014/main" val="3876925403"/>
                    </a:ext>
                  </a:extLst>
                </a:gridCol>
                <a:gridCol w="1914406">
                  <a:extLst>
                    <a:ext uri="{9D8B030D-6E8A-4147-A177-3AD203B41FA5}">
                      <a16:colId xmlns:a16="http://schemas.microsoft.com/office/drawing/2014/main" val="1530502351"/>
                    </a:ext>
                  </a:extLst>
                </a:gridCol>
                <a:gridCol w="1914406">
                  <a:extLst>
                    <a:ext uri="{9D8B030D-6E8A-4147-A177-3AD203B41FA5}">
                      <a16:colId xmlns:a16="http://schemas.microsoft.com/office/drawing/2014/main" val="702333195"/>
                    </a:ext>
                  </a:extLst>
                </a:gridCol>
                <a:gridCol w="1914406">
                  <a:extLst>
                    <a:ext uri="{9D8B030D-6E8A-4147-A177-3AD203B41FA5}">
                      <a16:colId xmlns:a16="http://schemas.microsoft.com/office/drawing/2014/main" val="3668674665"/>
                    </a:ext>
                  </a:extLst>
                </a:gridCol>
                <a:gridCol w="1914406">
                  <a:extLst>
                    <a:ext uri="{9D8B030D-6E8A-4147-A177-3AD203B41FA5}">
                      <a16:colId xmlns:a16="http://schemas.microsoft.com/office/drawing/2014/main" val="674778392"/>
                    </a:ext>
                  </a:extLst>
                </a:gridCol>
              </a:tblGrid>
              <a:tr h="313873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</a:t>
                      </a:r>
                      <a:r>
                        <a:rPr lang="en-US" dirty="0"/>
                        <a:t> 1</a:t>
                      </a:r>
                      <a:endParaRPr lang="en-GB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</a:t>
                      </a:r>
                      <a:r>
                        <a:rPr lang="en-US" dirty="0"/>
                        <a:t> 2</a:t>
                      </a:r>
                      <a:endParaRPr lang="en-GB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</a:t>
                      </a:r>
                      <a:r>
                        <a:rPr lang="en-US" dirty="0"/>
                        <a:t> </a:t>
                      </a:r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</a:t>
                      </a:r>
                      <a:r>
                        <a:rPr lang="en-US" dirty="0"/>
                        <a:t> </a:t>
                      </a:r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</a:t>
                      </a:r>
                      <a:r>
                        <a:rPr lang="en-US" dirty="0"/>
                        <a:t> </a:t>
                      </a:r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 6</a:t>
                      </a:r>
                      <a:r>
                        <a:rPr lang="en-US" dirty="0"/>
                        <a:t> </a:t>
                      </a:r>
                      <a:endParaRPr lang="en-GB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97380"/>
                  </a:ext>
                </a:extLst>
              </a:tr>
              <a:tr h="41674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EYFS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Big Moves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Dance: Dinosaurs</a:t>
                      </a:r>
                    </a:p>
                    <a:p>
                      <a:pPr rtl="0" fontAlgn="base"/>
                      <a:endParaRPr lang="en-GB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/>
                        <a:t>Best Of Balls</a:t>
                      </a:r>
                    </a:p>
                    <a:p>
                      <a:endParaRPr lang="en-GB" sz="12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16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Dance: Dance till you drop</a:t>
                      </a:r>
                    </a:p>
                    <a:p>
                      <a:endParaRPr lang="en-GB" sz="1200"/>
                    </a:p>
                    <a:p>
                      <a:endParaRPr lang="en-GB" sz="12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Gymnastics: Jumping Jacks</a:t>
                      </a:r>
                    </a:p>
                    <a:p>
                      <a:pPr rtl="0" fontAlgn="base"/>
                      <a:endParaRPr lang="en-GB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16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Games: The Olympics</a:t>
                      </a:r>
                    </a:p>
                    <a:p>
                      <a:endParaRPr lang="en-GB" sz="1200"/>
                    </a:p>
                    <a:p>
                      <a:endParaRPr lang="en-GB" sz="12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96765"/>
                  </a:ext>
                </a:extLst>
              </a:tr>
              <a:tr h="416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Multi-Skills: Throwing and Catching​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dirty="0"/>
                        <a:t>​Gymnastics: Animals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Invasion Games: At the Fair​</a:t>
                      </a:r>
                    </a:p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Dance: Starry Skies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Attacking &amp; Defending</a:t>
                      </a:r>
                    </a:p>
                    <a:p>
                      <a:r>
                        <a:rPr lang="en-US" sz="1200" b="0" dirty="0"/>
                        <a:t>Circuit Training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Multi-skills: Bat and Ball​</a:t>
                      </a:r>
                    </a:p>
                    <a:p>
                      <a:r>
                        <a:rPr lang="en-US" sz="1200" b="0" dirty="0"/>
                        <a:t>Dance: The Seasons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Multi-skills: Running and Jumping​</a:t>
                      </a:r>
                    </a:p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​Gymnastics: Traditional Tales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Multi-Skills: Sports Day​</a:t>
                      </a:r>
                    </a:p>
                    <a:p>
                      <a:r>
                        <a:rPr lang="en-US" sz="1200" b="0" dirty="0"/>
                        <a:t>Yoga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31530"/>
                  </a:ext>
                </a:extLst>
              </a:tr>
              <a:tr h="416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Multi-Skills: Throwing and Catching​</a:t>
                      </a:r>
                    </a:p>
                    <a:p>
                      <a:r>
                        <a:rPr lang="en-US" sz="1200" b="0" dirty="0"/>
                        <a:t>Gymnastics: Landscapes and Cities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Invasion Games</a:t>
                      </a:r>
                    </a:p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Dance: Gunpowder Plot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Attacking &amp; Defending​</a:t>
                      </a:r>
                    </a:p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 Training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Multi-skills: Bat and Ball​</a:t>
                      </a:r>
                    </a:p>
                    <a:p>
                      <a:r>
                        <a:rPr lang="en-US" sz="1200" b="0" dirty="0"/>
                        <a:t>Dance:  Plants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Multi-skills: Target Games</a:t>
                      </a:r>
                    </a:p>
                    <a:p>
                      <a:r>
                        <a:rPr lang="en-US" sz="1200" b="0" dirty="0"/>
                        <a:t>Gymnastics: Under the Sea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Animal Olympics​</a:t>
                      </a:r>
                    </a:p>
                    <a:p>
                      <a:r>
                        <a:rPr lang="en-US" sz="1200" b="0" dirty="0"/>
                        <a:t>Dance: Toys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82586"/>
                  </a:ext>
                </a:extLst>
              </a:tr>
              <a:tr h="416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OAA​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Gymnastics: Movement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Invasion Games; Fundamentals</a:t>
                      </a:r>
                    </a:p>
                    <a:p>
                      <a:r>
                        <a:rPr lang="en-US" sz="1200" b="0" dirty="0"/>
                        <a:t>Dodgeball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Invasion Games: Football​</a:t>
                      </a:r>
                    </a:p>
                    <a:p>
                      <a:r>
                        <a:rPr lang="en-US" sz="1200" b="0" dirty="0"/>
                        <a:t>Circuit Training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Net and Wall Games: Fundamentals​</a:t>
                      </a:r>
                    </a:p>
                    <a:p>
                      <a:r>
                        <a:rPr lang="en-US" sz="1200" b="0" dirty="0"/>
                        <a:t>Dance: Rainforest Dance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Striking and Fielding Games: Fundamentals​</a:t>
                      </a:r>
                    </a:p>
                    <a:p>
                      <a:r>
                        <a:rPr lang="en-US" sz="1200" b="0" dirty="0"/>
                        <a:t>Gymnastics: Shape​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Athletics​</a:t>
                      </a:r>
                    </a:p>
                    <a:p>
                      <a:r>
                        <a:rPr lang="en-US" sz="1200" b="0" dirty="0"/>
                        <a:t>​Dance: Extreme Earth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37476"/>
                  </a:ext>
                </a:extLst>
              </a:tr>
              <a:tr h="60555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OAA​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Gymnastics: Movement​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Invasion Games:​​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Dance: Romans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Invasion Games; Tag Rugby or Hockey​​</a:t>
                      </a:r>
                    </a:p>
                    <a:p>
                      <a:r>
                        <a:rPr lang="en-US" sz="1200" b="0" dirty="0"/>
                        <a:t>Circuit Training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Net and Wall Games: Badminton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Dance: Carnival of the animals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Striking and Fielding Games: Cricket​</a:t>
                      </a:r>
                    </a:p>
                    <a:p>
                      <a:r>
                        <a:rPr lang="en-US" sz="1200" b="0" dirty="0"/>
                        <a:t>Gymnastics: Shape  &amp; Balance-Ancient Egypt</a:t>
                      </a:r>
                      <a:endParaRPr lang="en-GB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Athletics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​Dance: Water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38313"/>
                  </a:ext>
                </a:extLst>
              </a:tr>
              <a:tr h="4167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OAA​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Gymnastics: Movement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Invasion Games:​</a:t>
                      </a:r>
                    </a:p>
                    <a:p>
                      <a:r>
                        <a:rPr lang="en-US" sz="1200" b="0" dirty="0"/>
                        <a:t>Dance: World War 2</a:t>
                      </a:r>
                      <a:endParaRPr lang="en-GB" sz="12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Invasion Games: Basketball​</a:t>
                      </a:r>
                    </a:p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 Training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Net and Wall Games: Tennis​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Gymnastics: Shape &amp; Balance-Space 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Striking and Fielding Games: Rounders​</a:t>
                      </a:r>
                    </a:p>
                    <a:p>
                      <a:r>
                        <a:rPr lang="en-US" sz="1200" b="0" dirty="0"/>
                        <a:t>Dance-Eco Earth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Athletics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Invasion Games: Handball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57720"/>
                  </a:ext>
                </a:extLst>
              </a:tr>
              <a:tr h="34968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 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OAA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Gymnastics- Movement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Invasion Games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Dance: Electricity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Invasion Games: Netball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 Training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Net and Wall Games: Volleyball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Gymnastics: Rivers and Mountains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Striking and Fielding Games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dirty="0"/>
                        <a:t>Dance Through the Decades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Athletics​</a:t>
                      </a:r>
                    </a:p>
                    <a:p>
                      <a:r>
                        <a:rPr lang="en-US" sz="1200" b="0" dirty="0"/>
                        <a:t>Leadership in 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019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ACC298-457D-42B1-B0D6-4994A3CB723D}"/>
              </a:ext>
            </a:extLst>
          </p:cNvPr>
          <p:cNvSpPr txBox="1"/>
          <p:nvPr/>
        </p:nvSpPr>
        <p:spPr>
          <a:xfrm>
            <a:off x="208258" y="800416"/>
            <a:ext cx="12385084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dirty="0"/>
              <a:t>PE at </a:t>
            </a:r>
            <a:r>
              <a:rPr lang="en-US" sz="1200" dirty="0" err="1"/>
              <a:t>Ellistown</a:t>
            </a:r>
            <a:r>
              <a:rPr lang="en-US" sz="1200" dirty="0"/>
              <a:t> ensures that children have a varied and well mapped out PE curriculum. It </a:t>
            </a:r>
            <a:endParaRPr lang="en-US" sz="1200"/>
          </a:p>
          <a:p>
            <a:pPr fontAlgn="base"/>
            <a:r>
              <a:rPr lang="en-US" sz="1200" dirty="0"/>
              <a:t>provides the opportunity for progression across the full breadth of the PE National Curriculum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for KS1 and KS2 for both indoor and outdoor PE. ​</a:t>
            </a:r>
            <a:endParaRPr lang="en-US" sz="1200" dirty="0">
              <a:cs typeface="Calibri"/>
            </a:endParaRPr>
          </a:p>
          <a:p>
            <a:pPr fontAlgn="base"/>
            <a:endParaRPr lang="en-US" sz="1200"/>
          </a:p>
          <a:p>
            <a:pPr fontAlgn="base"/>
            <a:r>
              <a:rPr lang="en-US" sz="1200" dirty="0"/>
              <a:t>This progression is clearly identified on our progression maps and each lesson has been carefully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planned to match these. In KS1, the focus of the PE curriculum is on the development of the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fundamental skills that will be built upon in KS2 when they are applied in specific sports. At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 err="1"/>
              <a:t>Ellistown</a:t>
            </a:r>
            <a:r>
              <a:rPr lang="en-US" sz="1200" dirty="0"/>
              <a:t>, it is our intention to develop a lifelong love of physical activity, sport and PE in all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young people. We aim to help ensure a positive and healthy physical and mental outlook in the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future and help our pupils to develop essential skills like leadership and teamwork. ​</a:t>
            </a:r>
            <a:endParaRPr lang="en-US" sz="1200" dirty="0">
              <a:cs typeface="Calibri"/>
            </a:endParaRPr>
          </a:p>
          <a:p>
            <a:pPr fontAlgn="base"/>
            <a:endParaRPr lang="en-US" sz="1200"/>
          </a:p>
          <a:p>
            <a:pPr fontAlgn="base"/>
            <a:r>
              <a:rPr lang="en-US" sz="1200" dirty="0"/>
              <a:t>Within each lesson, we strive to give every child the opportunity to develop skills in PE, consider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the impact on their health and fitness, compete/perform and evaluate. These elements are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always clearly identified both in lesson plans and on progression maps. All lessons are carefully considered  to </a:t>
            </a:r>
            <a:endParaRPr lang="en-US" sz="1200" dirty="0">
              <a:cs typeface="Calibri"/>
            </a:endParaRPr>
          </a:p>
          <a:p>
            <a:pPr fontAlgn="base"/>
            <a:r>
              <a:rPr lang="en-US" sz="1200" dirty="0"/>
              <a:t>ensure that learning is as tailored and inclusive as possible.</a:t>
            </a:r>
            <a:endParaRPr lang="en-US" sz="1200" dirty="0">
              <a:cs typeface="Calibri"/>
            </a:endParaRP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Please note, EYFS have one hour of PE lessons a week along with one hour of physical development within the learning environment</a:t>
            </a:r>
          </a:p>
        </p:txBody>
      </p:sp>
      <p:pic>
        <p:nvPicPr>
          <p:cNvPr id="6146" name="Picture 2" descr="Junior football team stacking hands before a match">
            <a:extLst>
              <a:ext uri="{FF2B5EF4-FFF2-40B4-BE49-F238E27FC236}">
                <a16:creationId xmlns:a16="http://schemas.microsoft.com/office/drawing/2014/main" id="{8C5ED584-555E-4D4B-8771-D96D708B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04" y="13692"/>
            <a:ext cx="5269738" cy="35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6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943561-8F8E-4515-AC92-BAE33A5B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2367406"/>
            <a:ext cx="11450319" cy="4866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AD523-4ABB-4918-8459-349D2C9D48B0}"/>
              </a:ext>
            </a:extLst>
          </p:cNvPr>
          <p:cNvSpPr txBox="1"/>
          <p:nvPr/>
        </p:nvSpPr>
        <p:spPr>
          <a:xfrm>
            <a:off x="5015958" y="968065"/>
            <a:ext cx="39921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PE Progression- Athletics</a:t>
            </a:r>
          </a:p>
        </p:txBody>
      </p:sp>
    </p:spTree>
    <p:extLst>
      <p:ext uri="{BB962C8B-B14F-4D97-AF65-F5344CB8AC3E}">
        <p14:creationId xmlns:p14="http://schemas.microsoft.com/office/powerpoint/2010/main" val="331998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4ABB0152-E71F-4530-B93C-B3934F556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293939"/>
            <a:ext cx="11450319" cy="70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5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F0564F18-5A55-478A-BF1D-118A97DC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923707"/>
            <a:ext cx="11450319" cy="5753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5F36A-73DD-4109-8705-8CE5FDAE7603}"/>
              </a:ext>
            </a:extLst>
          </p:cNvPr>
          <p:cNvSpPr txBox="1"/>
          <p:nvPr/>
        </p:nvSpPr>
        <p:spPr>
          <a:xfrm>
            <a:off x="3585118" y="649559"/>
            <a:ext cx="61582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PE Progression- Outdoor Adventurous Activity</a:t>
            </a:r>
          </a:p>
        </p:txBody>
      </p:sp>
    </p:spTree>
    <p:extLst>
      <p:ext uri="{BB962C8B-B14F-4D97-AF65-F5344CB8AC3E}">
        <p14:creationId xmlns:p14="http://schemas.microsoft.com/office/powerpoint/2010/main" val="252101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907B1705-8E31-4DFC-8406-04A99124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2768167"/>
            <a:ext cx="11450319" cy="40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2DAF0-2FFF-4652-8D85-7C634AB83F9E}"/>
              </a:ext>
            </a:extLst>
          </p:cNvPr>
          <p:cNvSpPr txBox="1"/>
          <p:nvPr/>
        </p:nvSpPr>
        <p:spPr>
          <a:xfrm>
            <a:off x="4661058" y="64167"/>
            <a:ext cx="3479479" cy="462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Progression in </a:t>
            </a:r>
            <a:r>
              <a:rPr lang="en-GB" b="1" u="sng"/>
              <a:t>Gymnastics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35CA8-7D4D-426D-A1B8-26ED5F39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859" y="526601"/>
            <a:ext cx="12925417" cy="84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1F543-ACD7-4D2B-A0C3-F2025019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" y="969264"/>
            <a:ext cx="12776982" cy="76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067A0-76A0-4CE5-BD3F-CA8B16671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8" y="603504"/>
            <a:ext cx="12744389" cy="84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F2485-3473-4C21-B029-533EF63F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" y="2560320"/>
            <a:ext cx="12534619" cy="4425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F859A-C74A-4DF0-B5DF-9BC5699F6344}"/>
              </a:ext>
            </a:extLst>
          </p:cNvPr>
          <p:cNvSpPr txBox="1"/>
          <p:nvPr/>
        </p:nvSpPr>
        <p:spPr>
          <a:xfrm>
            <a:off x="4535424" y="585216"/>
            <a:ext cx="4608576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 Progression - dance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BB8DBB-4356-4CE3-9EAB-613B5537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762610"/>
            <a:ext cx="12528820" cy="80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1D5F1-BA59-488A-A1C4-CB7FD13A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8" y="2468881"/>
            <a:ext cx="11802484" cy="4086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B7F50-2E0F-4D9F-B609-5AB7916FE176}"/>
              </a:ext>
            </a:extLst>
          </p:cNvPr>
          <p:cNvSpPr txBox="1"/>
          <p:nvPr/>
        </p:nvSpPr>
        <p:spPr>
          <a:xfrm>
            <a:off x="3982065" y="766916"/>
            <a:ext cx="6961238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 Progression- Games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7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able, website&#10;&#10;Description automatically generated">
            <a:extLst>
              <a:ext uri="{FF2B5EF4-FFF2-40B4-BE49-F238E27FC236}">
                <a16:creationId xmlns:a16="http://schemas.microsoft.com/office/drawing/2014/main" id="{82DE65E9-692F-4FF7-A1C5-09DFB490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465693"/>
            <a:ext cx="11450319" cy="66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DA8AA7B-4C08-4C19-A1D8-4117E836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952332"/>
            <a:ext cx="11450319" cy="56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778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39D7E17-562E-48A5-B1B6-A8FC8A13EC6D}" vid="{47A68D39-BE5C-414D-A16E-92BCF60C49F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39D7E17-562E-48A5-B1B6-A8FC8A13EC6D}" vid="{47A68D39-BE5C-414D-A16E-92BCF60C49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6bdedd-d1ba-4e22-b8ff-9f9ab4f07030" xsi:nil="true"/>
    <lcf76f155ced4ddcb4097134ff3c332f xmlns="8bfebbcf-d38f-4740-a9c8-135d6f3a086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F06C67ACE3A439F12E7D4838F7727" ma:contentTypeVersion="16" ma:contentTypeDescription="Create a new document." ma:contentTypeScope="" ma:versionID="886a52bd3c61c082fd0eb23e922aa45d">
  <xsd:schema xmlns:xsd="http://www.w3.org/2001/XMLSchema" xmlns:xs="http://www.w3.org/2001/XMLSchema" xmlns:p="http://schemas.microsoft.com/office/2006/metadata/properties" xmlns:ns2="8bfebbcf-d38f-4740-a9c8-135d6f3a0864" xmlns:ns3="a26bdedd-d1ba-4e22-b8ff-9f9ab4f07030" targetNamespace="http://schemas.microsoft.com/office/2006/metadata/properties" ma:root="true" ma:fieldsID="f18a6dc669c49e3eff6f9adac39688fe" ns2:_="" ns3:_="">
    <xsd:import namespace="8bfebbcf-d38f-4740-a9c8-135d6f3a0864"/>
    <xsd:import namespace="a26bdedd-d1ba-4e22-b8ff-9f9ab4f07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ebbcf-d38f-4740-a9c8-135d6f3a0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77e59f-b444-48c6-a780-199d7563d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bdedd-d1ba-4e22-b8ff-9f9ab4f07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88e511-ed16-4e83-8f07-b4643219ee5e}" ma:internalName="TaxCatchAll" ma:showField="CatchAllData" ma:web="a26bdedd-d1ba-4e22-b8ff-9f9ab4f07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A1ACE8-19B1-4666-8F44-701F94BE92F9}">
  <ds:schemaRefs>
    <ds:schemaRef ds:uri="8bfebbcf-d38f-4740-a9c8-135d6f3a0864"/>
    <ds:schemaRef ds:uri="a26bdedd-d1ba-4e22-b8ff-9f9ab4f070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FEB2CE-7E15-4E37-AF57-2E169AE67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372AC2-8FDE-4742-BA71-5DF96DD39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ebbcf-d38f-4740-a9c8-135d6f3a0864"/>
    <ds:schemaRef ds:uri="a26bdedd-d1ba-4e22-b8ff-9f9ab4f07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A4 Landscape</Template>
  <Application>Microsoft Office PowerPoint</Application>
  <PresentationFormat>A3 Paper (297x420 mm)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Davies</dc:creator>
  <cp:revision>86</cp:revision>
  <dcterms:created xsi:type="dcterms:W3CDTF">2021-01-15T11:03:28Z</dcterms:created>
  <dcterms:modified xsi:type="dcterms:W3CDTF">2022-10-28T10:19:08Z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0x01010059DF06C67ACE3A439F12E7D4838F7727</vt:lpwstr>
  </property>
  <property fmtid="{D5CDD505-2E9C-101B-9397-08002B2CF9AE}" pid="3" name="MediaServiceImageTags">
    <vt:lpwstr/>
  </property>
</Properties>
</file>